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68" r:id="rId3"/>
    <p:sldId id="267" r:id="rId4"/>
    <p:sldId id="275" r:id="rId5"/>
    <p:sldId id="285" r:id="rId6"/>
    <p:sldId id="276" r:id="rId7"/>
    <p:sldId id="269" r:id="rId8"/>
    <p:sldId id="281" r:id="rId9"/>
    <p:sldId id="282" r:id="rId10"/>
    <p:sldId id="284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84B"/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83207" autoAdjust="0"/>
  </p:normalViewPr>
  <p:slideViewPr>
    <p:cSldViewPr snapToGrid="0" snapToObjects="1">
      <p:cViewPr varScale="1">
        <p:scale>
          <a:sx n="68" d="100"/>
          <a:sy n="68" d="100"/>
        </p:scale>
        <p:origin x="1387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4F189-1CFD-4EA4-8ACC-51F8FF6E099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572190A7-EAA1-469D-B5FB-BFFA57F337EC}">
      <dgm:prSet phldrT="[텍스트]"/>
      <dgm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Innovator</a:t>
          </a:r>
        </a:p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(Sender)</a:t>
          </a:r>
          <a:endParaRPr lang="ko-KR" altLang="en-US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gm:t>
    </dgm:pt>
    <dgm:pt modelId="{B84FACC2-69E4-48CC-B3B4-FC69F7AD3138}" type="parTrans" cxnId="{B24958B7-A75E-4126-B3A3-C93FF74808F7}">
      <dgm:prSet/>
      <dgm:spPr/>
      <dgm:t>
        <a:bodyPr/>
        <a:lstStyle/>
        <a:p>
          <a:pPr latinLnBrk="1"/>
          <a:endParaRPr lang="ko-KR" altLang="en-US"/>
        </a:p>
      </dgm:t>
    </dgm:pt>
    <dgm:pt modelId="{83533A29-9563-4D32-87BD-69E3BFBBC741}" type="sibTrans" cxnId="{B24958B7-A75E-4126-B3A3-C93FF74808F7}">
      <dgm:prSet/>
      <dgm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latinLnBrk="1">
            <a:buNone/>
          </a:pPr>
          <a:endParaRPr lang="ko-KR" altLang="en-US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gm:t>
    </dgm:pt>
    <dgm:pt modelId="{138DDAC5-2C9E-4B4F-9025-CE5D50B36D2E}">
      <dgm:prSet phldrT="[텍스트]"/>
      <dgm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Sense-giving frame</a:t>
          </a:r>
          <a:endParaRPr lang="ko-KR" altLang="en-US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gm:t>
    </dgm:pt>
    <dgm:pt modelId="{1A46F3E8-5199-4866-834E-0CC2E2FC279E}" type="parTrans" cxnId="{DBDB53C0-567A-4F7F-BF68-E91E4386E729}">
      <dgm:prSet/>
      <dgm:spPr/>
      <dgm:t>
        <a:bodyPr/>
        <a:lstStyle/>
        <a:p>
          <a:pPr latinLnBrk="1"/>
          <a:endParaRPr lang="ko-KR" altLang="en-US"/>
        </a:p>
      </dgm:t>
    </dgm:pt>
    <dgm:pt modelId="{922106C8-433E-4A53-8C61-D28542A0498A}" type="sibTrans" cxnId="{DBDB53C0-567A-4F7F-BF68-E91E4386E729}">
      <dgm:prSet/>
      <dgm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latinLnBrk="1">
            <a:buNone/>
          </a:pPr>
          <a:endParaRPr lang="ko-KR" altLang="en-US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gm:t>
    </dgm:pt>
    <dgm:pt modelId="{0E0AE5B4-1CB7-4074-AC91-A4915A200939}">
      <dgm:prSet phldrT="[텍스트]"/>
      <dgm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Frame </a:t>
          </a:r>
        </a:p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Sense-making</a:t>
          </a:r>
          <a:endParaRPr lang="ko-KR" altLang="en-US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gm:t>
    </dgm:pt>
    <dgm:pt modelId="{CCC0549A-94B2-465D-BE9B-F34735E128DC}" type="parTrans" cxnId="{A429357D-B6CF-4DEF-89F2-1BF3F0B8DB2E}">
      <dgm:prSet/>
      <dgm:spPr/>
      <dgm:t>
        <a:bodyPr/>
        <a:lstStyle/>
        <a:p>
          <a:pPr latinLnBrk="1"/>
          <a:endParaRPr lang="ko-KR" altLang="en-US"/>
        </a:p>
      </dgm:t>
    </dgm:pt>
    <dgm:pt modelId="{E6139F37-D180-42FB-9A97-84F0347188BF}" type="sibTrans" cxnId="{A429357D-B6CF-4DEF-89F2-1BF3F0B8DB2E}">
      <dgm:prSet/>
      <dgm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latinLnBrk="1">
            <a:buNone/>
          </a:pPr>
          <a:endParaRPr lang="ko-KR" altLang="en-US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gm:t>
    </dgm:pt>
    <dgm:pt modelId="{149C2988-A448-4BE1-B10E-A96063490505}">
      <dgm:prSet phldrT="[텍스트]"/>
      <dgm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>
            <a:buNone/>
          </a:pPr>
          <a:r>
            <a:rPr lang="en-US" altLang="ko-KR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Audience’s Innovation Adoption</a:t>
          </a:r>
          <a:endParaRPr lang="ko-KR" altLang="en-US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gm:t>
    </dgm:pt>
    <dgm:pt modelId="{86F3C5E9-5E4A-4D38-B9B8-3F5DA968C436}" type="parTrans" cxnId="{668E15AA-49CF-4C03-B133-FE6ADC007BF8}">
      <dgm:prSet/>
      <dgm:spPr/>
      <dgm:t>
        <a:bodyPr/>
        <a:lstStyle/>
        <a:p>
          <a:pPr latinLnBrk="1"/>
          <a:endParaRPr lang="ko-KR" altLang="en-US"/>
        </a:p>
      </dgm:t>
    </dgm:pt>
    <dgm:pt modelId="{41BF74B9-6F56-4249-9D41-9DE966668356}" type="sibTrans" cxnId="{668E15AA-49CF-4C03-B133-FE6ADC007BF8}">
      <dgm:prSet/>
      <dgm:spPr/>
      <dgm:t>
        <a:bodyPr/>
        <a:lstStyle/>
        <a:p>
          <a:pPr latinLnBrk="1"/>
          <a:endParaRPr lang="ko-KR" altLang="en-US"/>
        </a:p>
      </dgm:t>
    </dgm:pt>
    <dgm:pt modelId="{A0BBE057-BB0A-4A89-959D-6B718CFFFDA6}" type="pres">
      <dgm:prSet presAssocID="{36A4F189-1CFD-4EA4-8ACC-51F8FF6E0998}" presName="Name0" presStyleCnt="0">
        <dgm:presLayoutVars>
          <dgm:dir/>
          <dgm:resizeHandles val="exact"/>
        </dgm:presLayoutVars>
      </dgm:prSet>
      <dgm:spPr/>
    </dgm:pt>
    <dgm:pt modelId="{216D86FB-844F-459B-B1C3-857B053A572E}" type="pres">
      <dgm:prSet presAssocID="{572190A7-EAA1-469D-B5FB-BFFA57F337EC}" presName="node" presStyleLbl="node1" presStyleIdx="0" presStyleCnt="4">
        <dgm:presLayoutVars>
          <dgm:bulletEnabled val="1"/>
        </dgm:presLayoutVars>
      </dgm:prSet>
      <dgm:spPr/>
    </dgm:pt>
    <dgm:pt modelId="{B722E383-F1C4-4005-899B-7180C1FCBF63}" type="pres">
      <dgm:prSet presAssocID="{83533A29-9563-4D32-87BD-69E3BFBBC741}" presName="sibTrans" presStyleLbl="sibTrans2D1" presStyleIdx="0" presStyleCnt="3"/>
      <dgm:spPr/>
    </dgm:pt>
    <dgm:pt modelId="{2683C5EA-7536-4D80-9116-45E14B8109FF}" type="pres">
      <dgm:prSet presAssocID="{83533A29-9563-4D32-87BD-69E3BFBBC741}" presName="connectorText" presStyleLbl="sibTrans2D1" presStyleIdx="0" presStyleCnt="3"/>
      <dgm:spPr/>
    </dgm:pt>
    <dgm:pt modelId="{FE8641D4-B029-4BB2-93B5-1291ADD5D28F}" type="pres">
      <dgm:prSet presAssocID="{138DDAC5-2C9E-4B4F-9025-CE5D50B36D2E}" presName="node" presStyleLbl="node1" presStyleIdx="1" presStyleCnt="4">
        <dgm:presLayoutVars>
          <dgm:bulletEnabled val="1"/>
        </dgm:presLayoutVars>
      </dgm:prSet>
      <dgm:spPr/>
    </dgm:pt>
    <dgm:pt modelId="{0D0ABEDA-19CE-478B-8A83-73CD7F8E6896}" type="pres">
      <dgm:prSet presAssocID="{922106C8-433E-4A53-8C61-D28542A0498A}" presName="sibTrans" presStyleLbl="sibTrans2D1" presStyleIdx="1" presStyleCnt="3"/>
      <dgm:spPr/>
    </dgm:pt>
    <dgm:pt modelId="{F1A15186-4F66-49A3-95F5-82E994DD1D7D}" type="pres">
      <dgm:prSet presAssocID="{922106C8-433E-4A53-8C61-D28542A0498A}" presName="connectorText" presStyleLbl="sibTrans2D1" presStyleIdx="1" presStyleCnt="3"/>
      <dgm:spPr/>
    </dgm:pt>
    <dgm:pt modelId="{1969BFFC-9FB0-40E3-979D-CE62E285D8E3}" type="pres">
      <dgm:prSet presAssocID="{0E0AE5B4-1CB7-4074-AC91-A4915A200939}" presName="node" presStyleLbl="node1" presStyleIdx="2" presStyleCnt="4">
        <dgm:presLayoutVars>
          <dgm:bulletEnabled val="1"/>
        </dgm:presLayoutVars>
      </dgm:prSet>
      <dgm:spPr/>
    </dgm:pt>
    <dgm:pt modelId="{32641E3A-4473-44C7-918F-94DD9C343ED3}" type="pres">
      <dgm:prSet presAssocID="{E6139F37-D180-42FB-9A97-84F0347188BF}" presName="sibTrans" presStyleLbl="sibTrans2D1" presStyleIdx="2" presStyleCnt="3"/>
      <dgm:spPr/>
    </dgm:pt>
    <dgm:pt modelId="{695F3D13-79C3-4CC4-8C90-A8CF72C8B9BE}" type="pres">
      <dgm:prSet presAssocID="{E6139F37-D180-42FB-9A97-84F0347188BF}" presName="connectorText" presStyleLbl="sibTrans2D1" presStyleIdx="2" presStyleCnt="3"/>
      <dgm:spPr/>
    </dgm:pt>
    <dgm:pt modelId="{3E1C515F-6A5E-475F-B6B7-F6F18C68C48E}" type="pres">
      <dgm:prSet presAssocID="{149C2988-A448-4BE1-B10E-A96063490505}" presName="node" presStyleLbl="node1" presStyleIdx="3" presStyleCnt="4">
        <dgm:presLayoutVars>
          <dgm:bulletEnabled val="1"/>
        </dgm:presLayoutVars>
      </dgm:prSet>
      <dgm:spPr/>
    </dgm:pt>
  </dgm:ptLst>
  <dgm:cxnLst>
    <dgm:cxn modelId="{38BC0D1B-92D3-4101-A22E-3C5663FEF31C}" type="presOf" srcId="{138DDAC5-2C9E-4B4F-9025-CE5D50B36D2E}" destId="{FE8641D4-B029-4BB2-93B5-1291ADD5D28F}" srcOrd="0" destOrd="0" presId="urn:microsoft.com/office/officeart/2005/8/layout/process1"/>
    <dgm:cxn modelId="{E397E12F-DABB-4FCC-B249-DC24B40BDAC7}" type="presOf" srcId="{922106C8-433E-4A53-8C61-D28542A0498A}" destId="{0D0ABEDA-19CE-478B-8A83-73CD7F8E6896}" srcOrd="0" destOrd="0" presId="urn:microsoft.com/office/officeart/2005/8/layout/process1"/>
    <dgm:cxn modelId="{F16FBA7C-31B3-4EFF-B3A8-AA405C59C7AA}" type="presOf" srcId="{922106C8-433E-4A53-8C61-D28542A0498A}" destId="{F1A15186-4F66-49A3-95F5-82E994DD1D7D}" srcOrd="1" destOrd="0" presId="urn:microsoft.com/office/officeart/2005/8/layout/process1"/>
    <dgm:cxn modelId="{A429357D-B6CF-4DEF-89F2-1BF3F0B8DB2E}" srcId="{36A4F189-1CFD-4EA4-8ACC-51F8FF6E0998}" destId="{0E0AE5B4-1CB7-4074-AC91-A4915A200939}" srcOrd="2" destOrd="0" parTransId="{CCC0549A-94B2-465D-BE9B-F34735E128DC}" sibTransId="{E6139F37-D180-42FB-9A97-84F0347188BF}"/>
    <dgm:cxn modelId="{06C3168F-EDAF-4523-91E3-F5D5EED2A5CD}" type="presOf" srcId="{E6139F37-D180-42FB-9A97-84F0347188BF}" destId="{32641E3A-4473-44C7-918F-94DD9C343ED3}" srcOrd="0" destOrd="0" presId="urn:microsoft.com/office/officeart/2005/8/layout/process1"/>
    <dgm:cxn modelId="{668E15AA-49CF-4C03-B133-FE6ADC007BF8}" srcId="{36A4F189-1CFD-4EA4-8ACC-51F8FF6E0998}" destId="{149C2988-A448-4BE1-B10E-A96063490505}" srcOrd="3" destOrd="0" parTransId="{86F3C5E9-5E4A-4D38-B9B8-3F5DA968C436}" sibTransId="{41BF74B9-6F56-4249-9D41-9DE966668356}"/>
    <dgm:cxn modelId="{E53ADAAB-D58C-4A19-909B-1F1B5CE1656F}" type="presOf" srcId="{E6139F37-D180-42FB-9A97-84F0347188BF}" destId="{695F3D13-79C3-4CC4-8C90-A8CF72C8B9BE}" srcOrd="1" destOrd="0" presId="urn:microsoft.com/office/officeart/2005/8/layout/process1"/>
    <dgm:cxn modelId="{32295EB2-3567-423B-AC36-86E4FF4787ED}" type="presOf" srcId="{149C2988-A448-4BE1-B10E-A96063490505}" destId="{3E1C515F-6A5E-475F-B6B7-F6F18C68C48E}" srcOrd="0" destOrd="0" presId="urn:microsoft.com/office/officeart/2005/8/layout/process1"/>
    <dgm:cxn modelId="{B24958B7-A75E-4126-B3A3-C93FF74808F7}" srcId="{36A4F189-1CFD-4EA4-8ACC-51F8FF6E0998}" destId="{572190A7-EAA1-469D-B5FB-BFFA57F337EC}" srcOrd="0" destOrd="0" parTransId="{B84FACC2-69E4-48CC-B3B4-FC69F7AD3138}" sibTransId="{83533A29-9563-4D32-87BD-69E3BFBBC741}"/>
    <dgm:cxn modelId="{DBDB53C0-567A-4F7F-BF68-E91E4386E729}" srcId="{36A4F189-1CFD-4EA4-8ACC-51F8FF6E0998}" destId="{138DDAC5-2C9E-4B4F-9025-CE5D50B36D2E}" srcOrd="1" destOrd="0" parTransId="{1A46F3E8-5199-4866-834E-0CC2E2FC279E}" sibTransId="{922106C8-433E-4A53-8C61-D28542A0498A}"/>
    <dgm:cxn modelId="{ED6785CA-C63F-4CC9-B589-EEED4C4CDC5B}" type="presOf" srcId="{572190A7-EAA1-469D-B5FB-BFFA57F337EC}" destId="{216D86FB-844F-459B-B1C3-857B053A572E}" srcOrd="0" destOrd="0" presId="urn:microsoft.com/office/officeart/2005/8/layout/process1"/>
    <dgm:cxn modelId="{AC7D29DF-207B-4F9D-932E-58FFFA01B35D}" type="presOf" srcId="{83533A29-9563-4D32-87BD-69E3BFBBC741}" destId="{B722E383-F1C4-4005-899B-7180C1FCBF63}" srcOrd="0" destOrd="0" presId="urn:microsoft.com/office/officeart/2005/8/layout/process1"/>
    <dgm:cxn modelId="{959C8FF6-9AF0-4287-B0E7-A8B1831EC304}" type="presOf" srcId="{0E0AE5B4-1CB7-4074-AC91-A4915A200939}" destId="{1969BFFC-9FB0-40E3-979D-CE62E285D8E3}" srcOrd="0" destOrd="0" presId="urn:microsoft.com/office/officeart/2005/8/layout/process1"/>
    <dgm:cxn modelId="{0D0ED2FA-184A-47B7-A3AA-F7481642CEBE}" type="presOf" srcId="{36A4F189-1CFD-4EA4-8ACC-51F8FF6E0998}" destId="{A0BBE057-BB0A-4A89-959D-6B718CFFFDA6}" srcOrd="0" destOrd="0" presId="urn:microsoft.com/office/officeart/2005/8/layout/process1"/>
    <dgm:cxn modelId="{CEBBA8FB-BC9B-47E7-9D5E-692112762D84}" type="presOf" srcId="{83533A29-9563-4D32-87BD-69E3BFBBC741}" destId="{2683C5EA-7536-4D80-9116-45E14B8109FF}" srcOrd="1" destOrd="0" presId="urn:microsoft.com/office/officeart/2005/8/layout/process1"/>
    <dgm:cxn modelId="{17AE2905-384A-443B-9730-FD0FCF34877E}" type="presParOf" srcId="{A0BBE057-BB0A-4A89-959D-6B718CFFFDA6}" destId="{216D86FB-844F-459B-B1C3-857B053A572E}" srcOrd="0" destOrd="0" presId="urn:microsoft.com/office/officeart/2005/8/layout/process1"/>
    <dgm:cxn modelId="{71B09A8F-ABBE-4957-A221-366399F1911A}" type="presParOf" srcId="{A0BBE057-BB0A-4A89-959D-6B718CFFFDA6}" destId="{B722E383-F1C4-4005-899B-7180C1FCBF63}" srcOrd="1" destOrd="0" presId="urn:microsoft.com/office/officeart/2005/8/layout/process1"/>
    <dgm:cxn modelId="{4CE762F8-6B38-4F14-AF56-8D15CD4F93A7}" type="presParOf" srcId="{B722E383-F1C4-4005-899B-7180C1FCBF63}" destId="{2683C5EA-7536-4D80-9116-45E14B8109FF}" srcOrd="0" destOrd="0" presId="urn:microsoft.com/office/officeart/2005/8/layout/process1"/>
    <dgm:cxn modelId="{439D7448-048D-420A-ABF8-464B91B1D0F7}" type="presParOf" srcId="{A0BBE057-BB0A-4A89-959D-6B718CFFFDA6}" destId="{FE8641D4-B029-4BB2-93B5-1291ADD5D28F}" srcOrd="2" destOrd="0" presId="urn:microsoft.com/office/officeart/2005/8/layout/process1"/>
    <dgm:cxn modelId="{9F986A96-0920-440C-9597-9517122B439A}" type="presParOf" srcId="{A0BBE057-BB0A-4A89-959D-6B718CFFFDA6}" destId="{0D0ABEDA-19CE-478B-8A83-73CD7F8E6896}" srcOrd="3" destOrd="0" presId="urn:microsoft.com/office/officeart/2005/8/layout/process1"/>
    <dgm:cxn modelId="{1F9E4650-2257-4424-A7B0-B0C00085418D}" type="presParOf" srcId="{0D0ABEDA-19CE-478B-8A83-73CD7F8E6896}" destId="{F1A15186-4F66-49A3-95F5-82E994DD1D7D}" srcOrd="0" destOrd="0" presId="urn:microsoft.com/office/officeart/2005/8/layout/process1"/>
    <dgm:cxn modelId="{3DD7516F-EA94-4C71-82C2-C6EB05AE09CD}" type="presParOf" srcId="{A0BBE057-BB0A-4A89-959D-6B718CFFFDA6}" destId="{1969BFFC-9FB0-40E3-979D-CE62E285D8E3}" srcOrd="4" destOrd="0" presId="urn:microsoft.com/office/officeart/2005/8/layout/process1"/>
    <dgm:cxn modelId="{B46F343D-E25C-4ABA-8253-D3AB3F6D4F49}" type="presParOf" srcId="{A0BBE057-BB0A-4A89-959D-6B718CFFFDA6}" destId="{32641E3A-4473-44C7-918F-94DD9C343ED3}" srcOrd="5" destOrd="0" presId="urn:microsoft.com/office/officeart/2005/8/layout/process1"/>
    <dgm:cxn modelId="{D299CE04-0337-421A-A665-16A45CCDD193}" type="presParOf" srcId="{32641E3A-4473-44C7-918F-94DD9C343ED3}" destId="{695F3D13-79C3-4CC4-8C90-A8CF72C8B9BE}" srcOrd="0" destOrd="0" presId="urn:microsoft.com/office/officeart/2005/8/layout/process1"/>
    <dgm:cxn modelId="{1BBAC3F3-74E7-47D5-AB9F-A066165FE8C4}" type="presParOf" srcId="{A0BBE057-BB0A-4A89-959D-6B718CFFFDA6}" destId="{3E1C515F-6A5E-475F-B6B7-F6F18C68C48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4F189-1CFD-4EA4-8ACC-51F8FF6E099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572190A7-EAA1-469D-B5FB-BFFA57F337EC}">
      <dgm:prSet phldrT="[텍스트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/>
            <a:t>Innovator</a:t>
          </a:r>
        </a:p>
        <a:p>
          <a:pPr latinLnBrk="1"/>
          <a:r>
            <a:rPr lang="en-US" altLang="ko-KR" dirty="0"/>
            <a:t>(Sender)</a:t>
          </a:r>
          <a:endParaRPr lang="ko-KR" altLang="en-US" dirty="0"/>
        </a:p>
      </dgm:t>
    </dgm:pt>
    <dgm:pt modelId="{B84FACC2-69E4-48CC-B3B4-FC69F7AD3138}" type="parTrans" cxnId="{B24958B7-A75E-4126-B3A3-C93FF74808F7}">
      <dgm:prSet/>
      <dgm:spPr/>
      <dgm:t>
        <a:bodyPr/>
        <a:lstStyle/>
        <a:p>
          <a:pPr latinLnBrk="1"/>
          <a:endParaRPr lang="ko-KR" altLang="en-US"/>
        </a:p>
      </dgm:t>
    </dgm:pt>
    <dgm:pt modelId="{83533A29-9563-4D32-87BD-69E3BFBBC741}" type="sibTrans" cxnId="{B24958B7-A75E-4126-B3A3-C93FF74808F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138DDAC5-2C9E-4B4F-9025-CE5D50B36D2E}">
      <dgm:prSet phldrT="[텍스트]"/>
      <dgm:spPr>
        <a:solidFill>
          <a:schemeClr val="accent3"/>
        </a:solidFill>
      </dgm:spPr>
      <dgm:t>
        <a:bodyPr/>
        <a:lstStyle/>
        <a:p>
          <a:pPr latinLnBrk="1"/>
          <a:r>
            <a:rPr lang="en-US" altLang="ko-KR"/>
            <a:t>Sense-giving frame</a:t>
          </a:r>
          <a:endParaRPr lang="ko-KR" altLang="en-US" dirty="0"/>
        </a:p>
      </dgm:t>
    </dgm:pt>
    <dgm:pt modelId="{1A46F3E8-5199-4866-834E-0CC2E2FC279E}" type="parTrans" cxnId="{DBDB53C0-567A-4F7F-BF68-E91E4386E729}">
      <dgm:prSet/>
      <dgm:spPr/>
      <dgm:t>
        <a:bodyPr/>
        <a:lstStyle/>
        <a:p>
          <a:pPr latinLnBrk="1"/>
          <a:endParaRPr lang="ko-KR" altLang="en-US"/>
        </a:p>
      </dgm:t>
    </dgm:pt>
    <dgm:pt modelId="{922106C8-433E-4A53-8C61-D28542A0498A}" type="sibTrans" cxnId="{DBDB53C0-567A-4F7F-BF68-E91E4386E72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0E0AE5B4-1CB7-4074-AC91-A4915A200939}">
      <dgm:prSet phldrT="[텍스트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/>
            <a:t>Frame Sense-making</a:t>
          </a:r>
          <a:endParaRPr lang="ko-KR" altLang="en-US" dirty="0"/>
        </a:p>
      </dgm:t>
    </dgm:pt>
    <dgm:pt modelId="{CCC0549A-94B2-465D-BE9B-F34735E128DC}" type="parTrans" cxnId="{A429357D-B6CF-4DEF-89F2-1BF3F0B8DB2E}">
      <dgm:prSet/>
      <dgm:spPr/>
      <dgm:t>
        <a:bodyPr/>
        <a:lstStyle/>
        <a:p>
          <a:pPr latinLnBrk="1"/>
          <a:endParaRPr lang="ko-KR" altLang="en-US"/>
        </a:p>
      </dgm:t>
    </dgm:pt>
    <dgm:pt modelId="{E6139F37-D180-42FB-9A97-84F0347188BF}" type="sibTrans" cxnId="{A429357D-B6CF-4DEF-89F2-1BF3F0B8DB2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149C2988-A448-4BE1-B10E-A96063490505}">
      <dgm:prSet phldrT="[텍스트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/>
            <a:t>Audience’s Innovation Adoption</a:t>
          </a:r>
          <a:endParaRPr lang="ko-KR" altLang="en-US" dirty="0"/>
        </a:p>
      </dgm:t>
    </dgm:pt>
    <dgm:pt modelId="{86F3C5E9-5E4A-4D38-B9B8-3F5DA968C436}" type="parTrans" cxnId="{668E15AA-49CF-4C03-B133-FE6ADC007BF8}">
      <dgm:prSet/>
      <dgm:spPr/>
      <dgm:t>
        <a:bodyPr/>
        <a:lstStyle/>
        <a:p>
          <a:pPr latinLnBrk="1"/>
          <a:endParaRPr lang="ko-KR" altLang="en-US"/>
        </a:p>
      </dgm:t>
    </dgm:pt>
    <dgm:pt modelId="{41BF74B9-6F56-4249-9D41-9DE966668356}" type="sibTrans" cxnId="{668E15AA-49CF-4C03-B133-FE6ADC007BF8}">
      <dgm:prSet/>
      <dgm:spPr/>
      <dgm:t>
        <a:bodyPr/>
        <a:lstStyle/>
        <a:p>
          <a:pPr latinLnBrk="1"/>
          <a:endParaRPr lang="ko-KR" altLang="en-US"/>
        </a:p>
      </dgm:t>
    </dgm:pt>
    <dgm:pt modelId="{A0BBE057-BB0A-4A89-959D-6B718CFFFDA6}" type="pres">
      <dgm:prSet presAssocID="{36A4F189-1CFD-4EA4-8ACC-51F8FF6E0998}" presName="Name0" presStyleCnt="0">
        <dgm:presLayoutVars>
          <dgm:dir/>
          <dgm:resizeHandles val="exact"/>
        </dgm:presLayoutVars>
      </dgm:prSet>
      <dgm:spPr/>
    </dgm:pt>
    <dgm:pt modelId="{216D86FB-844F-459B-B1C3-857B053A572E}" type="pres">
      <dgm:prSet presAssocID="{572190A7-EAA1-469D-B5FB-BFFA57F337EC}" presName="node" presStyleLbl="node1" presStyleIdx="0" presStyleCnt="4">
        <dgm:presLayoutVars>
          <dgm:bulletEnabled val="1"/>
        </dgm:presLayoutVars>
      </dgm:prSet>
      <dgm:spPr/>
    </dgm:pt>
    <dgm:pt modelId="{B722E383-F1C4-4005-899B-7180C1FCBF63}" type="pres">
      <dgm:prSet presAssocID="{83533A29-9563-4D32-87BD-69E3BFBBC741}" presName="sibTrans" presStyleLbl="sibTrans2D1" presStyleIdx="0" presStyleCnt="3"/>
      <dgm:spPr/>
    </dgm:pt>
    <dgm:pt modelId="{2683C5EA-7536-4D80-9116-45E14B8109FF}" type="pres">
      <dgm:prSet presAssocID="{83533A29-9563-4D32-87BD-69E3BFBBC741}" presName="connectorText" presStyleLbl="sibTrans2D1" presStyleIdx="0" presStyleCnt="3"/>
      <dgm:spPr/>
    </dgm:pt>
    <dgm:pt modelId="{FE8641D4-B029-4BB2-93B5-1291ADD5D28F}" type="pres">
      <dgm:prSet presAssocID="{138DDAC5-2C9E-4B4F-9025-CE5D50B36D2E}" presName="node" presStyleLbl="node1" presStyleIdx="1" presStyleCnt="4">
        <dgm:presLayoutVars>
          <dgm:bulletEnabled val="1"/>
        </dgm:presLayoutVars>
      </dgm:prSet>
      <dgm:spPr/>
    </dgm:pt>
    <dgm:pt modelId="{0D0ABEDA-19CE-478B-8A83-73CD7F8E6896}" type="pres">
      <dgm:prSet presAssocID="{922106C8-433E-4A53-8C61-D28542A0498A}" presName="sibTrans" presStyleLbl="sibTrans2D1" presStyleIdx="1" presStyleCnt="3"/>
      <dgm:spPr/>
    </dgm:pt>
    <dgm:pt modelId="{F1A15186-4F66-49A3-95F5-82E994DD1D7D}" type="pres">
      <dgm:prSet presAssocID="{922106C8-433E-4A53-8C61-D28542A0498A}" presName="connectorText" presStyleLbl="sibTrans2D1" presStyleIdx="1" presStyleCnt="3"/>
      <dgm:spPr/>
    </dgm:pt>
    <dgm:pt modelId="{1969BFFC-9FB0-40E3-979D-CE62E285D8E3}" type="pres">
      <dgm:prSet presAssocID="{0E0AE5B4-1CB7-4074-AC91-A4915A200939}" presName="node" presStyleLbl="node1" presStyleIdx="2" presStyleCnt="4">
        <dgm:presLayoutVars>
          <dgm:bulletEnabled val="1"/>
        </dgm:presLayoutVars>
      </dgm:prSet>
      <dgm:spPr/>
    </dgm:pt>
    <dgm:pt modelId="{32641E3A-4473-44C7-918F-94DD9C343ED3}" type="pres">
      <dgm:prSet presAssocID="{E6139F37-D180-42FB-9A97-84F0347188BF}" presName="sibTrans" presStyleLbl="sibTrans2D1" presStyleIdx="2" presStyleCnt="3"/>
      <dgm:spPr/>
    </dgm:pt>
    <dgm:pt modelId="{695F3D13-79C3-4CC4-8C90-A8CF72C8B9BE}" type="pres">
      <dgm:prSet presAssocID="{E6139F37-D180-42FB-9A97-84F0347188BF}" presName="connectorText" presStyleLbl="sibTrans2D1" presStyleIdx="2" presStyleCnt="3"/>
      <dgm:spPr/>
    </dgm:pt>
    <dgm:pt modelId="{3E1C515F-6A5E-475F-B6B7-F6F18C68C48E}" type="pres">
      <dgm:prSet presAssocID="{149C2988-A448-4BE1-B10E-A96063490505}" presName="node" presStyleLbl="node1" presStyleIdx="3" presStyleCnt="4">
        <dgm:presLayoutVars>
          <dgm:bulletEnabled val="1"/>
        </dgm:presLayoutVars>
      </dgm:prSet>
      <dgm:spPr/>
    </dgm:pt>
  </dgm:ptLst>
  <dgm:cxnLst>
    <dgm:cxn modelId="{38BC0D1B-92D3-4101-A22E-3C5663FEF31C}" type="presOf" srcId="{138DDAC5-2C9E-4B4F-9025-CE5D50B36D2E}" destId="{FE8641D4-B029-4BB2-93B5-1291ADD5D28F}" srcOrd="0" destOrd="0" presId="urn:microsoft.com/office/officeart/2005/8/layout/process1"/>
    <dgm:cxn modelId="{E397E12F-DABB-4FCC-B249-DC24B40BDAC7}" type="presOf" srcId="{922106C8-433E-4A53-8C61-D28542A0498A}" destId="{0D0ABEDA-19CE-478B-8A83-73CD7F8E6896}" srcOrd="0" destOrd="0" presId="urn:microsoft.com/office/officeart/2005/8/layout/process1"/>
    <dgm:cxn modelId="{F16FBA7C-31B3-4EFF-B3A8-AA405C59C7AA}" type="presOf" srcId="{922106C8-433E-4A53-8C61-D28542A0498A}" destId="{F1A15186-4F66-49A3-95F5-82E994DD1D7D}" srcOrd="1" destOrd="0" presId="urn:microsoft.com/office/officeart/2005/8/layout/process1"/>
    <dgm:cxn modelId="{A429357D-B6CF-4DEF-89F2-1BF3F0B8DB2E}" srcId="{36A4F189-1CFD-4EA4-8ACC-51F8FF6E0998}" destId="{0E0AE5B4-1CB7-4074-AC91-A4915A200939}" srcOrd="2" destOrd="0" parTransId="{CCC0549A-94B2-465D-BE9B-F34735E128DC}" sibTransId="{E6139F37-D180-42FB-9A97-84F0347188BF}"/>
    <dgm:cxn modelId="{06C3168F-EDAF-4523-91E3-F5D5EED2A5CD}" type="presOf" srcId="{E6139F37-D180-42FB-9A97-84F0347188BF}" destId="{32641E3A-4473-44C7-918F-94DD9C343ED3}" srcOrd="0" destOrd="0" presId="urn:microsoft.com/office/officeart/2005/8/layout/process1"/>
    <dgm:cxn modelId="{668E15AA-49CF-4C03-B133-FE6ADC007BF8}" srcId="{36A4F189-1CFD-4EA4-8ACC-51F8FF6E0998}" destId="{149C2988-A448-4BE1-B10E-A96063490505}" srcOrd="3" destOrd="0" parTransId="{86F3C5E9-5E4A-4D38-B9B8-3F5DA968C436}" sibTransId="{41BF74B9-6F56-4249-9D41-9DE966668356}"/>
    <dgm:cxn modelId="{E53ADAAB-D58C-4A19-909B-1F1B5CE1656F}" type="presOf" srcId="{E6139F37-D180-42FB-9A97-84F0347188BF}" destId="{695F3D13-79C3-4CC4-8C90-A8CF72C8B9BE}" srcOrd="1" destOrd="0" presId="urn:microsoft.com/office/officeart/2005/8/layout/process1"/>
    <dgm:cxn modelId="{32295EB2-3567-423B-AC36-86E4FF4787ED}" type="presOf" srcId="{149C2988-A448-4BE1-B10E-A96063490505}" destId="{3E1C515F-6A5E-475F-B6B7-F6F18C68C48E}" srcOrd="0" destOrd="0" presId="urn:microsoft.com/office/officeart/2005/8/layout/process1"/>
    <dgm:cxn modelId="{B24958B7-A75E-4126-B3A3-C93FF74808F7}" srcId="{36A4F189-1CFD-4EA4-8ACC-51F8FF6E0998}" destId="{572190A7-EAA1-469D-B5FB-BFFA57F337EC}" srcOrd="0" destOrd="0" parTransId="{B84FACC2-69E4-48CC-B3B4-FC69F7AD3138}" sibTransId="{83533A29-9563-4D32-87BD-69E3BFBBC741}"/>
    <dgm:cxn modelId="{DBDB53C0-567A-4F7F-BF68-E91E4386E729}" srcId="{36A4F189-1CFD-4EA4-8ACC-51F8FF6E0998}" destId="{138DDAC5-2C9E-4B4F-9025-CE5D50B36D2E}" srcOrd="1" destOrd="0" parTransId="{1A46F3E8-5199-4866-834E-0CC2E2FC279E}" sibTransId="{922106C8-433E-4A53-8C61-D28542A0498A}"/>
    <dgm:cxn modelId="{ED6785CA-C63F-4CC9-B589-EEED4C4CDC5B}" type="presOf" srcId="{572190A7-EAA1-469D-B5FB-BFFA57F337EC}" destId="{216D86FB-844F-459B-B1C3-857B053A572E}" srcOrd="0" destOrd="0" presId="urn:microsoft.com/office/officeart/2005/8/layout/process1"/>
    <dgm:cxn modelId="{AC7D29DF-207B-4F9D-932E-58FFFA01B35D}" type="presOf" srcId="{83533A29-9563-4D32-87BD-69E3BFBBC741}" destId="{B722E383-F1C4-4005-899B-7180C1FCBF63}" srcOrd="0" destOrd="0" presId="urn:microsoft.com/office/officeart/2005/8/layout/process1"/>
    <dgm:cxn modelId="{959C8FF6-9AF0-4287-B0E7-A8B1831EC304}" type="presOf" srcId="{0E0AE5B4-1CB7-4074-AC91-A4915A200939}" destId="{1969BFFC-9FB0-40E3-979D-CE62E285D8E3}" srcOrd="0" destOrd="0" presId="urn:microsoft.com/office/officeart/2005/8/layout/process1"/>
    <dgm:cxn modelId="{0D0ED2FA-184A-47B7-A3AA-F7481642CEBE}" type="presOf" srcId="{36A4F189-1CFD-4EA4-8ACC-51F8FF6E0998}" destId="{A0BBE057-BB0A-4A89-959D-6B718CFFFDA6}" srcOrd="0" destOrd="0" presId="urn:microsoft.com/office/officeart/2005/8/layout/process1"/>
    <dgm:cxn modelId="{CEBBA8FB-BC9B-47E7-9D5E-692112762D84}" type="presOf" srcId="{83533A29-9563-4D32-87BD-69E3BFBBC741}" destId="{2683C5EA-7536-4D80-9116-45E14B8109FF}" srcOrd="1" destOrd="0" presId="urn:microsoft.com/office/officeart/2005/8/layout/process1"/>
    <dgm:cxn modelId="{17AE2905-384A-443B-9730-FD0FCF34877E}" type="presParOf" srcId="{A0BBE057-BB0A-4A89-959D-6B718CFFFDA6}" destId="{216D86FB-844F-459B-B1C3-857B053A572E}" srcOrd="0" destOrd="0" presId="urn:microsoft.com/office/officeart/2005/8/layout/process1"/>
    <dgm:cxn modelId="{71B09A8F-ABBE-4957-A221-366399F1911A}" type="presParOf" srcId="{A0BBE057-BB0A-4A89-959D-6B718CFFFDA6}" destId="{B722E383-F1C4-4005-899B-7180C1FCBF63}" srcOrd="1" destOrd="0" presId="urn:microsoft.com/office/officeart/2005/8/layout/process1"/>
    <dgm:cxn modelId="{4CE762F8-6B38-4F14-AF56-8D15CD4F93A7}" type="presParOf" srcId="{B722E383-F1C4-4005-899B-7180C1FCBF63}" destId="{2683C5EA-7536-4D80-9116-45E14B8109FF}" srcOrd="0" destOrd="0" presId="urn:microsoft.com/office/officeart/2005/8/layout/process1"/>
    <dgm:cxn modelId="{439D7448-048D-420A-ABF8-464B91B1D0F7}" type="presParOf" srcId="{A0BBE057-BB0A-4A89-959D-6B718CFFFDA6}" destId="{FE8641D4-B029-4BB2-93B5-1291ADD5D28F}" srcOrd="2" destOrd="0" presId="urn:microsoft.com/office/officeart/2005/8/layout/process1"/>
    <dgm:cxn modelId="{9F986A96-0920-440C-9597-9517122B439A}" type="presParOf" srcId="{A0BBE057-BB0A-4A89-959D-6B718CFFFDA6}" destId="{0D0ABEDA-19CE-478B-8A83-73CD7F8E6896}" srcOrd="3" destOrd="0" presId="urn:microsoft.com/office/officeart/2005/8/layout/process1"/>
    <dgm:cxn modelId="{1F9E4650-2257-4424-A7B0-B0C00085418D}" type="presParOf" srcId="{0D0ABEDA-19CE-478B-8A83-73CD7F8E6896}" destId="{F1A15186-4F66-49A3-95F5-82E994DD1D7D}" srcOrd="0" destOrd="0" presId="urn:microsoft.com/office/officeart/2005/8/layout/process1"/>
    <dgm:cxn modelId="{3DD7516F-EA94-4C71-82C2-C6EB05AE09CD}" type="presParOf" srcId="{A0BBE057-BB0A-4A89-959D-6B718CFFFDA6}" destId="{1969BFFC-9FB0-40E3-979D-CE62E285D8E3}" srcOrd="4" destOrd="0" presId="urn:microsoft.com/office/officeart/2005/8/layout/process1"/>
    <dgm:cxn modelId="{B46F343D-E25C-4ABA-8253-D3AB3F6D4F49}" type="presParOf" srcId="{A0BBE057-BB0A-4A89-959D-6B718CFFFDA6}" destId="{32641E3A-4473-44C7-918F-94DD9C343ED3}" srcOrd="5" destOrd="0" presId="urn:microsoft.com/office/officeart/2005/8/layout/process1"/>
    <dgm:cxn modelId="{D299CE04-0337-421A-A665-16A45CCDD193}" type="presParOf" srcId="{32641E3A-4473-44C7-918F-94DD9C343ED3}" destId="{695F3D13-79C3-4CC4-8C90-A8CF72C8B9BE}" srcOrd="0" destOrd="0" presId="urn:microsoft.com/office/officeart/2005/8/layout/process1"/>
    <dgm:cxn modelId="{1BBAC3F3-74E7-47D5-AB9F-A066165FE8C4}" type="presParOf" srcId="{A0BBE057-BB0A-4A89-959D-6B718CFFFDA6}" destId="{3E1C515F-6A5E-475F-B6B7-F6F18C68C48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4F189-1CFD-4EA4-8ACC-51F8FF6E099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572190A7-EAA1-469D-B5FB-BFFA57F337EC}">
      <dgm:prSet phldrT="[텍스트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/>
            <a:t>Innovator</a:t>
          </a:r>
        </a:p>
        <a:p>
          <a:pPr latinLnBrk="1"/>
          <a:r>
            <a:rPr lang="en-US" altLang="ko-KR" dirty="0"/>
            <a:t>(Sender)</a:t>
          </a:r>
          <a:endParaRPr lang="ko-KR" altLang="en-US" dirty="0"/>
        </a:p>
      </dgm:t>
    </dgm:pt>
    <dgm:pt modelId="{B84FACC2-69E4-48CC-B3B4-FC69F7AD3138}" type="parTrans" cxnId="{B24958B7-A75E-4126-B3A3-C93FF74808F7}">
      <dgm:prSet/>
      <dgm:spPr/>
      <dgm:t>
        <a:bodyPr/>
        <a:lstStyle/>
        <a:p>
          <a:pPr latinLnBrk="1"/>
          <a:endParaRPr lang="ko-KR" altLang="en-US"/>
        </a:p>
      </dgm:t>
    </dgm:pt>
    <dgm:pt modelId="{83533A29-9563-4D32-87BD-69E3BFBBC741}" type="sibTrans" cxnId="{B24958B7-A75E-4126-B3A3-C93FF74808F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138DDAC5-2C9E-4B4F-9025-CE5D50B36D2E}">
      <dgm:prSet phldrT="[텍스트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/>
            <a:t>Sense-giving frame</a:t>
          </a:r>
          <a:endParaRPr lang="ko-KR" altLang="en-US" dirty="0"/>
        </a:p>
      </dgm:t>
    </dgm:pt>
    <dgm:pt modelId="{1A46F3E8-5199-4866-834E-0CC2E2FC279E}" type="parTrans" cxnId="{DBDB53C0-567A-4F7F-BF68-E91E4386E729}">
      <dgm:prSet/>
      <dgm:spPr/>
      <dgm:t>
        <a:bodyPr/>
        <a:lstStyle/>
        <a:p>
          <a:pPr latinLnBrk="1"/>
          <a:endParaRPr lang="ko-KR" altLang="en-US"/>
        </a:p>
      </dgm:t>
    </dgm:pt>
    <dgm:pt modelId="{922106C8-433E-4A53-8C61-D28542A0498A}" type="sibTrans" cxnId="{DBDB53C0-567A-4F7F-BF68-E91E4386E72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0E0AE5B4-1CB7-4074-AC91-A4915A200939}">
      <dgm:prSet phldrT="[텍스트]"/>
      <dgm:spPr>
        <a:solidFill>
          <a:schemeClr val="accent3"/>
        </a:solidFill>
      </dgm:spPr>
      <dgm:t>
        <a:bodyPr/>
        <a:lstStyle/>
        <a:p>
          <a:pPr latinLnBrk="1"/>
          <a:r>
            <a:rPr lang="en-US" altLang="ko-KR" dirty="0"/>
            <a:t>Frame Sense-making</a:t>
          </a:r>
          <a:endParaRPr lang="ko-KR" altLang="en-US" dirty="0"/>
        </a:p>
      </dgm:t>
    </dgm:pt>
    <dgm:pt modelId="{CCC0549A-94B2-465D-BE9B-F34735E128DC}" type="parTrans" cxnId="{A429357D-B6CF-4DEF-89F2-1BF3F0B8DB2E}">
      <dgm:prSet/>
      <dgm:spPr/>
      <dgm:t>
        <a:bodyPr/>
        <a:lstStyle/>
        <a:p>
          <a:pPr latinLnBrk="1"/>
          <a:endParaRPr lang="ko-KR" altLang="en-US"/>
        </a:p>
      </dgm:t>
    </dgm:pt>
    <dgm:pt modelId="{E6139F37-D180-42FB-9A97-84F0347188BF}" type="sibTrans" cxnId="{A429357D-B6CF-4DEF-89F2-1BF3F0B8DB2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149C2988-A448-4BE1-B10E-A96063490505}">
      <dgm:prSet phldrT="[텍스트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/>
            <a:t>Audience’s Innovation Adoption</a:t>
          </a:r>
          <a:endParaRPr lang="ko-KR" altLang="en-US" dirty="0"/>
        </a:p>
      </dgm:t>
    </dgm:pt>
    <dgm:pt modelId="{86F3C5E9-5E4A-4D38-B9B8-3F5DA968C436}" type="parTrans" cxnId="{668E15AA-49CF-4C03-B133-FE6ADC007BF8}">
      <dgm:prSet/>
      <dgm:spPr/>
      <dgm:t>
        <a:bodyPr/>
        <a:lstStyle/>
        <a:p>
          <a:pPr latinLnBrk="1"/>
          <a:endParaRPr lang="ko-KR" altLang="en-US"/>
        </a:p>
      </dgm:t>
    </dgm:pt>
    <dgm:pt modelId="{41BF74B9-6F56-4249-9D41-9DE966668356}" type="sibTrans" cxnId="{668E15AA-49CF-4C03-B133-FE6ADC007BF8}">
      <dgm:prSet/>
      <dgm:spPr/>
      <dgm:t>
        <a:bodyPr/>
        <a:lstStyle/>
        <a:p>
          <a:pPr latinLnBrk="1"/>
          <a:endParaRPr lang="ko-KR" altLang="en-US"/>
        </a:p>
      </dgm:t>
    </dgm:pt>
    <dgm:pt modelId="{A0BBE057-BB0A-4A89-959D-6B718CFFFDA6}" type="pres">
      <dgm:prSet presAssocID="{36A4F189-1CFD-4EA4-8ACC-51F8FF6E0998}" presName="Name0" presStyleCnt="0">
        <dgm:presLayoutVars>
          <dgm:dir/>
          <dgm:resizeHandles val="exact"/>
        </dgm:presLayoutVars>
      </dgm:prSet>
      <dgm:spPr/>
    </dgm:pt>
    <dgm:pt modelId="{216D86FB-844F-459B-B1C3-857B053A572E}" type="pres">
      <dgm:prSet presAssocID="{572190A7-EAA1-469D-B5FB-BFFA57F337EC}" presName="node" presStyleLbl="node1" presStyleIdx="0" presStyleCnt="4">
        <dgm:presLayoutVars>
          <dgm:bulletEnabled val="1"/>
        </dgm:presLayoutVars>
      </dgm:prSet>
      <dgm:spPr/>
    </dgm:pt>
    <dgm:pt modelId="{B722E383-F1C4-4005-899B-7180C1FCBF63}" type="pres">
      <dgm:prSet presAssocID="{83533A29-9563-4D32-87BD-69E3BFBBC741}" presName="sibTrans" presStyleLbl="sibTrans2D1" presStyleIdx="0" presStyleCnt="3"/>
      <dgm:spPr/>
    </dgm:pt>
    <dgm:pt modelId="{2683C5EA-7536-4D80-9116-45E14B8109FF}" type="pres">
      <dgm:prSet presAssocID="{83533A29-9563-4D32-87BD-69E3BFBBC741}" presName="connectorText" presStyleLbl="sibTrans2D1" presStyleIdx="0" presStyleCnt="3"/>
      <dgm:spPr/>
    </dgm:pt>
    <dgm:pt modelId="{FE8641D4-B029-4BB2-93B5-1291ADD5D28F}" type="pres">
      <dgm:prSet presAssocID="{138DDAC5-2C9E-4B4F-9025-CE5D50B36D2E}" presName="node" presStyleLbl="node1" presStyleIdx="1" presStyleCnt="4">
        <dgm:presLayoutVars>
          <dgm:bulletEnabled val="1"/>
        </dgm:presLayoutVars>
      </dgm:prSet>
      <dgm:spPr/>
    </dgm:pt>
    <dgm:pt modelId="{0D0ABEDA-19CE-478B-8A83-73CD7F8E6896}" type="pres">
      <dgm:prSet presAssocID="{922106C8-433E-4A53-8C61-D28542A0498A}" presName="sibTrans" presStyleLbl="sibTrans2D1" presStyleIdx="1" presStyleCnt="3"/>
      <dgm:spPr/>
    </dgm:pt>
    <dgm:pt modelId="{F1A15186-4F66-49A3-95F5-82E994DD1D7D}" type="pres">
      <dgm:prSet presAssocID="{922106C8-433E-4A53-8C61-D28542A0498A}" presName="connectorText" presStyleLbl="sibTrans2D1" presStyleIdx="1" presStyleCnt="3"/>
      <dgm:spPr/>
    </dgm:pt>
    <dgm:pt modelId="{1969BFFC-9FB0-40E3-979D-CE62E285D8E3}" type="pres">
      <dgm:prSet presAssocID="{0E0AE5B4-1CB7-4074-AC91-A4915A200939}" presName="node" presStyleLbl="node1" presStyleIdx="2" presStyleCnt="4">
        <dgm:presLayoutVars>
          <dgm:bulletEnabled val="1"/>
        </dgm:presLayoutVars>
      </dgm:prSet>
      <dgm:spPr/>
    </dgm:pt>
    <dgm:pt modelId="{32641E3A-4473-44C7-918F-94DD9C343ED3}" type="pres">
      <dgm:prSet presAssocID="{E6139F37-D180-42FB-9A97-84F0347188BF}" presName="sibTrans" presStyleLbl="sibTrans2D1" presStyleIdx="2" presStyleCnt="3"/>
      <dgm:spPr/>
    </dgm:pt>
    <dgm:pt modelId="{695F3D13-79C3-4CC4-8C90-A8CF72C8B9BE}" type="pres">
      <dgm:prSet presAssocID="{E6139F37-D180-42FB-9A97-84F0347188BF}" presName="connectorText" presStyleLbl="sibTrans2D1" presStyleIdx="2" presStyleCnt="3"/>
      <dgm:spPr/>
    </dgm:pt>
    <dgm:pt modelId="{3E1C515F-6A5E-475F-B6B7-F6F18C68C48E}" type="pres">
      <dgm:prSet presAssocID="{149C2988-A448-4BE1-B10E-A96063490505}" presName="node" presStyleLbl="node1" presStyleIdx="3" presStyleCnt="4">
        <dgm:presLayoutVars>
          <dgm:bulletEnabled val="1"/>
        </dgm:presLayoutVars>
      </dgm:prSet>
      <dgm:spPr/>
    </dgm:pt>
  </dgm:ptLst>
  <dgm:cxnLst>
    <dgm:cxn modelId="{38BC0D1B-92D3-4101-A22E-3C5663FEF31C}" type="presOf" srcId="{138DDAC5-2C9E-4B4F-9025-CE5D50B36D2E}" destId="{FE8641D4-B029-4BB2-93B5-1291ADD5D28F}" srcOrd="0" destOrd="0" presId="urn:microsoft.com/office/officeart/2005/8/layout/process1"/>
    <dgm:cxn modelId="{E397E12F-DABB-4FCC-B249-DC24B40BDAC7}" type="presOf" srcId="{922106C8-433E-4A53-8C61-D28542A0498A}" destId="{0D0ABEDA-19CE-478B-8A83-73CD7F8E6896}" srcOrd="0" destOrd="0" presId="urn:microsoft.com/office/officeart/2005/8/layout/process1"/>
    <dgm:cxn modelId="{F16FBA7C-31B3-4EFF-B3A8-AA405C59C7AA}" type="presOf" srcId="{922106C8-433E-4A53-8C61-D28542A0498A}" destId="{F1A15186-4F66-49A3-95F5-82E994DD1D7D}" srcOrd="1" destOrd="0" presId="urn:microsoft.com/office/officeart/2005/8/layout/process1"/>
    <dgm:cxn modelId="{A429357D-B6CF-4DEF-89F2-1BF3F0B8DB2E}" srcId="{36A4F189-1CFD-4EA4-8ACC-51F8FF6E0998}" destId="{0E0AE5B4-1CB7-4074-AC91-A4915A200939}" srcOrd="2" destOrd="0" parTransId="{CCC0549A-94B2-465D-BE9B-F34735E128DC}" sibTransId="{E6139F37-D180-42FB-9A97-84F0347188BF}"/>
    <dgm:cxn modelId="{06C3168F-EDAF-4523-91E3-F5D5EED2A5CD}" type="presOf" srcId="{E6139F37-D180-42FB-9A97-84F0347188BF}" destId="{32641E3A-4473-44C7-918F-94DD9C343ED3}" srcOrd="0" destOrd="0" presId="urn:microsoft.com/office/officeart/2005/8/layout/process1"/>
    <dgm:cxn modelId="{668E15AA-49CF-4C03-B133-FE6ADC007BF8}" srcId="{36A4F189-1CFD-4EA4-8ACC-51F8FF6E0998}" destId="{149C2988-A448-4BE1-B10E-A96063490505}" srcOrd="3" destOrd="0" parTransId="{86F3C5E9-5E4A-4D38-B9B8-3F5DA968C436}" sibTransId="{41BF74B9-6F56-4249-9D41-9DE966668356}"/>
    <dgm:cxn modelId="{E53ADAAB-D58C-4A19-909B-1F1B5CE1656F}" type="presOf" srcId="{E6139F37-D180-42FB-9A97-84F0347188BF}" destId="{695F3D13-79C3-4CC4-8C90-A8CF72C8B9BE}" srcOrd="1" destOrd="0" presId="urn:microsoft.com/office/officeart/2005/8/layout/process1"/>
    <dgm:cxn modelId="{32295EB2-3567-423B-AC36-86E4FF4787ED}" type="presOf" srcId="{149C2988-A448-4BE1-B10E-A96063490505}" destId="{3E1C515F-6A5E-475F-B6B7-F6F18C68C48E}" srcOrd="0" destOrd="0" presId="urn:microsoft.com/office/officeart/2005/8/layout/process1"/>
    <dgm:cxn modelId="{B24958B7-A75E-4126-B3A3-C93FF74808F7}" srcId="{36A4F189-1CFD-4EA4-8ACC-51F8FF6E0998}" destId="{572190A7-EAA1-469D-B5FB-BFFA57F337EC}" srcOrd="0" destOrd="0" parTransId="{B84FACC2-69E4-48CC-B3B4-FC69F7AD3138}" sibTransId="{83533A29-9563-4D32-87BD-69E3BFBBC741}"/>
    <dgm:cxn modelId="{DBDB53C0-567A-4F7F-BF68-E91E4386E729}" srcId="{36A4F189-1CFD-4EA4-8ACC-51F8FF6E0998}" destId="{138DDAC5-2C9E-4B4F-9025-CE5D50B36D2E}" srcOrd="1" destOrd="0" parTransId="{1A46F3E8-5199-4866-834E-0CC2E2FC279E}" sibTransId="{922106C8-433E-4A53-8C61-D28542A0498A}"/>
    <dgm:cxn modelId="{ED6785CA-C63F-4CC9-B589-EEED4C4CDC5B}" type="presOf" srcId="{572190A7-EAA1-469D-B5FB-BFFA57F337EC}" destId="{216D86FB-844F-459B-B1C3-857B053A572E}" srcOrd="0" destOrd="0" presId="urn:microsoft.com/office/officeart/2005/8/layout/process1"/>
    <dgm:cxn modelId="{AC7D29DF-207B-4F9D-932E-58FFFA01B35D}" type="presOf" srcId="{83533A29-9563-4D32-87BD-69E3BFBBC741}" destId="{B722E383-F1C4-4005-899B-7180C1FCBF63}" srcOrd="0" destOrd="0" presId="urn:microsoft.com/office/officeart/2005/8/layout/process1"/>
    <dgm:cxn modelId="{959C8FF6-9AF0-4287-B0E7-A8B1831EC304}" type="presOf" srcId="{0E0AE5B4-1CB7-4074-AC91-A4915A200939}" destId="{1969BFFC-9FB0-40E3-979D-CE62E285D8E3}" srcOrd="0" destOrd="0" presId="urn:microsoft.com/office/officeart/2005/8/layout/process1"/>
    <dgm:cxn modelId="{0D0ED2FA-184A-47B7-A3AA-F7481642CEBE}" type="presOf" srcId="{36A4F189-1CFD-4EA4-8ACC-51F8FF6E0998}" destId="{A0BBE057-BB0A-4A89-959D-6B718CFFFDA6}" srcOrd="0" destOrd="0" presId="urn:microsoft.com/office/officeart/2005/8/layout/process1"/>
    <dgm:cxn modelId="{CEBBA8FB-BC9B-47E7-9D5E-692112762D84}" type="presOf" srcId="{83533A29-9563-4D32-87BD-69E3BFBBC741}" destId="{2683C5EA-7536-4D80-9116-45E14B8109FF}" srcOrd="1" destOrd="0" presId="urn:microsoft.com/office/officeart/2005/8/layout/process1"/>
    <dgm:cxn modelId="{17AE2905-384A-443B-9730-FD0FCF34877E}" type="presParOf" srcId="{A0BBE057-BB0A-4A89-959D-6B718CFFFDA6}" destId="{216D86FB-844F-459B-B1C3-857B053A572E}" srcOrd="0" destOrd="0" presId="urn:microsoft.com/office/officeart/2005/8/layout/process1"/>
    <dgm:cxn modelId="{71B09A8F-ABBE-4957-A221-366399F1911A}" type="presParOf" srcId="{A0BBE057-BB0A-4A89-959D-6B718CFFFDA6}" destId="{B722E383-F1C4-4005-899B-7180C1FCBF63}" srcOrd="1" destOrd="0" presId="urn:microsoft.com/office/officeart/2005/8/layout/process1"/>
    <dgm:cxn modelId="{4CE762F8-6B38-4F14-AF56-8D15CD4F93A7}" type="presParOf" srcId="{B722E383-F1C4-4005-899B-7180C1FCBF63}" destId="{2683C5EA-7536-4D80-9116-45E14B8109FF}" srcOrd="0" destOrd="0" presId="urn:microsoft.com/office/officeart/2005/8/layout/process1"/>
    <dgm:cxn modelId="{439D7448-048D-420A-ABF8-464B91B1D0F7}" type="presParOf" srcId="{A0BBE057-BB0A-4A89-959D-6B718CFFFDA6}" destId="{FE8641D4-B029-4BB2-93B5-1291ADD5D28F}" srcOrd="2" destOrd="0" presId="urn:microsoft.com/office/officeart/2005/8/layout/process1"/>
    <dgm:cxn modelId="{9F986A96-0920-440C-9597-9517122B439A}" type="presParOf" srcId="{A0BBE057-BB0A-4A89-959D-6B718CFFFDA6}" destId="{0D0ABEDA-19CE-478B-8A83-73CD7F8E6896}" srcOrd="3" destOrd="0" presId="urn:microsoft.com/office/officeart/2005/8/layout/process1"/>
    <dgm:cxn modelId="{1F9E4650-2257-4424-A7B0-B0C00085418D}" type="presParOf" srcId="{0D0ABEDA-19CE-478B-8A83-73CD7F8E6896}" destId="{F1A15186-4F66-49A3-95F5-82E994DD1D7D}" srcOrd="0" destOrd="0" presId="urn:microsoft.com/office/officeart/2005/8/layout/process1"/>
    <dgm:cxn modelId="{3DD7516F-EA94-4C71-82C2-C6EB05AE09CD}" type="presParOf" srcId="{A0BBE057-BB0A-4A89-959D-6B718CFFFDA6}" destId="{1969BFFC-9FB0-40E3-979D-CE62E285D8E3}" srcOrd="4" destOrd="0" presId="urn:microsoft.com/office/officeart/2005/8/layout/process1"/>
    <dgm:cxn modelId="{B46F343D-E25C-4ABA-8253-D3AB3F6D4F49}" type="presParOf" srcId="{A0BBE057-BB0A-4A89-959D-6B718CFFFDA6}" destId="{32641E3A-4473-44C7-918F-94DD9C343ED3}" srcOrd="5" destOrd="0" presId="urn:microsoft.com/office/officeart/2005/8/layout/process1"/>
    <dgm:cxn modelId="{D299CE04-0337-421A-A665-16A45CCDD193}" type="presParOf" srcId="{32641E3A-4473-44C7-918F-94DD9C343ED3}" destId="{695F3D13-79C3-4CC4-8C90-A8CF72C8B9BE}" srcOrd="0" destOrd="0" presId="urn:microsoft.com/office/officeart/2005/8/layout/process1"/>
    <dgm:cxn modelId="{1BBAC3F3-74E7-47D5-AB9F-A066165FE8C4}" type="presParOf" srcId="{A0BBE057-BB0A-4A89-959D-6B718CFFFDA6}" destId="{3E1C515F-6A5E-475F-B6B7-F6F18C68C48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D86FB-844F-459B-B1C3-857B053A572E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Innovator</a:t>
          </a:r>
        </a:p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(Sender)</a:t>
          </a:r>
          <a:endParaRPr lang="ko-KR" altLang="en-US" sz="2300" kern="1200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sp:txBody>
      <dsp:txXfrm>
        <a:off x="40127" y="1605038"/>
        <a:ext cx="1949441" cy="1141260"/>
      </dsp:txXfrm>
    </dsp:sp>
    <dsp:sp modelId="{B722E383-F1C4-4005-899B-7180C1FCBF63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sp:txBody>
      <dsp:txXfrm>
        <a:off x="2227119" y="2025346"/>
        <a:ext cx="299835" cy="300644"/>
      </dsp:txXfrm>
    </dsp:sp>
    <dsp:sp modelId="{FE8641D4-B029-4BB2-93B5-1291ADD5D28F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Sense-giving frame</a:t>
          </a:r>
          <a:endParaRPr lang="ko-KR" altLang="en-US" sz="2300" kern="1200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sp:txBody>
      <dsp:txXfrm>
        <a:off x="2868761" y="1605038"/>
        <a:ext cx="1949441" cy="1141260"/>
      </dsp:txXfrm>
    </dsp:sp>
    <dsp:sp modelId="{0D0ABEDA-19CE-478B-8A83-73CD7F8E6896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sp:txBody>
      <dsp:txXfrm>
        <a:off x="5055754" y="2025346"/>
        <a:ext cx="299835" cy="300644"/>
      </dsp:txXfrm>
    </dsp:sp>
    <dsp:sp modelId="{1969BFFC-9FB0-40E3-979D-CE62E285D8E3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Frame </a:t>
          </a:r>
        </a:p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Sense-making</a:t>
          </a:r>
          <a:endParaRPr lang="ko-KR" altLang="en-US" sz="2300" kern="1200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sp:txBody>
      <dsp:txXfrm>
        <a:off x="5697396" y="1605038"/>
        <a:ext cx="1949441" cy="1141260"/>
      </dsp:txXfrm>
    </dsp:sp>
    <dsp:sp modelId="{32641E3A-4473-44C7-918F-94DD9C343ED3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sp:txBody>
      <dsp:txXfrm>
        <a:off x="7884389" y="2025346"/>
        <a:ext cx="299835" cy="300644"/>
      </dsp:txXfrm>
    </dsp:sp>
    <dsp:sp modelId="{3E1C515F-6A5E-475F-B6B7-F6F18C68C48E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>
              <a:solidFill>
                <a:sysClr val="window" lastClr="FFFFFF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Audience’s Innovation Adoption</a:t>
          </a:r>
          <a:endParaRPr lang="ko-KR" altLang="en-US" sz="2300" kern="1200" dirty="0">
            <a:solidFill>
              <a:sysClr val="window" lastClr="FFFFFF"/>
            </a:solidFill>
            <a:latin typeface="Calibri" panose="020F0502020204030204"/>
            <a:ea typeface="맑은 고딕" panose="020B0503020000020004" pitchFamily="50" charset="-127"/>
            <a:cs typeface="+mn-cs"/>
          </a:endParaRPr>
        </a:p>
      </dsp:txBody>
      <dsp:txXfrm>
        <a:off x="8526031" y="1605038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D86FB-844F-459B-B1C3-857B053A572E}">
      <dsp:nvSpPr>
        <dsp:cNvPr id="0" name=""/>
        <dsp:cNvSpPr/>
      </dsp:nvSpPr>
      <dsp:spPr>
        <a:xfrm>
          <a:off x="2405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Innovator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(Sender)</a:t>
          </a:r>
          <a:endParaRPr lang="ko-KR" altLang="en-US" sz="1500" kern="1200" dirty="0"/>
        </a:p>
      </dsp:txBody>
      <dsp:txXfrm>
        <a:off x="25955" y="645318"/>
        <a:ext cx="1004825" cy="756945"/>
      </dsp:txXfrm>
    </dsp:sp>
    <dsp:sp modelId="{B722E383-F1C4-4005-899B-7180C1FCBF63}">
      <dsp:nvSpPr>
        <dsp:cNvPr id="0" name=""/>
        <dsp:cNvSpPr/>
      </dsp:nvSpPr>
      <dsp:spPr>
        <a:xfrm>
          <a:off x="1159524" y="893352"/>
          <a:ext cx="223008" cy="260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1159524" y="945527"/>
        <a:ext cx="156106" cy="156527"/>
      </dsp:txXfrm>
    </dsp:sp>
    <dsp:sp modelId="{FE8641D4-B029-4BB2-93B5-1291ADD5D28F}">
      <dsp:nvSpPr>
        <dsp:cNvPr id="0" name=""/>
        <dsp:cNvSpPr/>
      </dsp:nvSpPr>
      <dsp:spPr>
        <a:xfrm>
          <a:off x="1475102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/>
            <a:t>Sense-giving frame</a:t>
          </a:r>
          <a:endParaRPr lang="ko-KR" altLang="en-US" sz="1500" kern="1200" dirty="0"/>
        </a:p>
      </dsp:txBody>
      <dsp:txXfrm>
        <a:off x="1498652" y="645318"/>
        <a:ext cx="1004825" cy="756945"/>
      </dsp:txXfrm>
    </dsp:sp>
    <dsp:sp modelId="{0D0ABEDA-19CE-478B-8A83-73CD7F8E6896}">
      <dsp:nvSpPr>
        <dsp:cNvPr id="0" name=""/>
        <dsp:cNvSpPr/>
      </dsp:nvSpPr>
      <dsp:spPr>
        <a:xfrm>
          <a:off x="2632220" y="893352"/>
          <a:ext cx="223008" cy="260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2632220" y="945527"/>
        <a:ext cx="156106" cy="156527"/>
      </dsp:txXfrm>
    </dsp:sp>
    <dsp:sp modelId="{1969BFFC-9FB0-40E3-979D-CE62E285D8E3}">
      <dsp:nvSpPr>
        <dsp:cNvPr id="0" name=""/>
        <dsp:cNvSpPr/>
      </dsp:nvSpPr>
      <dsp:spPr>
        <a:xfrm>
          <a:off x="2947798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Frame Sense-making</a:t>
          </a:r>
          <a:endParaRPr lang="ko-KR" altLang="en-US" sz="1500" kern="1200" dirty="0"/>
        </a:p>
      </dsp:txBody>
      <dsp:txXfrm>
        <a:off x="2971348" y="645318"/>
        <a:ext cx="1004825" cy="756945"/>
      </dsp:txXfrm>
    </dsp:sp>
    <dsp:sp modelId="{32641E3A-4473-44C7-918F-94DD9C343ED3}">
      <dsp:nvSpPr>
        <dsp:cNvPr id="0" name=""/>
        <dsp:cNvSpPr/>
      </dsp:nvSpPr>
      <dsp:spPr>
        <a:xfrm>
          <a:off x="4104916" y="893352"/>
          <a:ext cx="223008" cy="260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4104916" y="945527"/>
        <a:ext cx="156106" cy="156527"/>
      </dsp:txXfrm>
    </dsp:sp>
    <dsp:sp modelId="{3E1C515F-6A5E-475F-B6B7-F6F18C68C48E}">
      <dsp:nvSpPr>
        <dsp:cNvPr id="0" name=""/>
        <dsp:cNvSpPr/>
      </dsp:nvSpPr>
      <dsp:spPr>
        <a:xfrm>
          <a:off x="4420494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Audience’s Innovation Adoption</a:t>
          </a:r>
          <a:endParaRPr lang="ko-KR" altLang="en-US" sz="1500" kern="1200" dirty="0"/>
        </a:p>
      </dsp:txBody>
      <dsp:txXfrm>
        <a:off x="4444044" y="645318"/>
        <a:ext cx="1004825" cy="756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D86FB-844F-459B-B1C3-857B053A572E}">
      <dsp:nvSpPr>
        <dsp:cNvPr id="0" name=""/>
        <dsp:cNvSpPr/>
      </dsp:nvSpPr>
      <dsp:spPr>
        <a:xfrm>
          <a:off x="2405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Innovator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(Sender)</a:t>
          </a:r>
          <a:endParaRPr lang="ko-KR" altLang="en-US" sz="1500" kern="1200" dirty="0"/>
        </a:p>
      </dsp:txBody>
      <dsp:txXfrm>
        <a:off x="25955" y="645318"/>
        <a:ext cx="1004825" cy="756945"/>
      </dsp:txXfrm>
    </dsp:sp>
    <dsp:sp modelId="{B722E383-F1C4-4005-899B-7180C1FCBF63}">
      <dsp:nvSpPr>
        <dsp:cNvPr id="0" name=""/>
        <dsp:cNvSpPr/>
      </dsp:nvSpPr>
      <dsp:spPr>
        <a:xfrm>
          <a:off x="1159524" y="893352"/>
          <a:ext cx="223008" cy="260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1159524" y="945527"/>
        <a:ext cx="156106" cy="156527"/>
      </dsp:txXfrm>
    </dsp:sp>
    <dsp:sp modelId="{FE8641D4-B029-4BB2-93B5-1291ADD5D28F}">
      <dsp:nvSpPr>
        <dsp:cNvPr id="0" name=""/>
        <dsp:cNvSpPr/>
      </dsp:nvSpPr>
      <dsp:spPr>
        <a:xfrm>
          <a:off x="1475102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/>
            <a:t>Sense-giving frame</a:t>
          </a:r>
          <a:endParaRPr lang="ko-KR" altLang="en-US" sz="1500" kern="1200" dirty="0"/>
        </a:p>
      </dsp:txBody>
      <dsp:txXfrm>
        <a:off x="1498652" y="645318"/>
        <a:ext cx="1004825" cy="756945"/>
      </dsp:txXfrm>
    </dsp:sp>
    <dsp:sp modelId="{0D0ABEDA-19CE-478B-8A83-73CD7F8E6896}">
      <dsp:nvSpPr>
        <dsp:cNvPr id="0" name=""/>
        <dsp:cNvSpPr/>
      </dsp:nvSpPr>
      <dsp:spPr>
        <a:xfrm>
          <a:off x="2632220" y="893352"/>
          <a:ext cx="223008" cy="260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2632220" y="945527"/>
        <a:ext cx="156106" cy="156527"/>
      </dsp:txXfrm>
    </dsp:sp>
    <dsp:sp modelId="{1969BFFC-9FB0-40E3-979D-CE62E285D8E3}">
      <dsp:nvSpPr>
        <dsp:cNvPr id="0" name=""/>
        <dsp:cNvSpPr/>
      </dsp:nvSpPr>
      <dsp:spPr>
        <a:xfrm>
          <a:off x="2947798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Frame Sense-making</a:t>
          </a:r>
          <a:endParaRPr lang="ko-KR" altLang="en-US" sz="1500" kern="1200" dirty="0"/>
        </a:p>
      </dsp:txBody>
      <dsp:txXfrm>
        <a:off x="2971348" y="645318"/>
        <a:ext cx="1004825" cy="756945"/>
      </dsp:txXfrm>
    </dsp:sp>
    <dsp:sp modelId="{32641E3A-4473-44C7-918F-94DD9C343ED3}">
      <dsp:nvSpPr>
        <dsp:cNvPr id="0" name=""/>
        <dsp:cNvSpPr/>
      </dsp:nvSpPr>
      <dsp:spPr>
        <a:xfrm>
          <a:off x="4104916" y="893352"/>
          <a:ext cx="223008" cy="260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4104916" y="945527"/>
        <a:ext cx="156106" cy="156527"/>
      </dsp:txXfrm>
    </dsp:sp>
    <dsp:sp modelId="{3E1C515F-6A5E-475F-B6B7-F6F18C68C48E}">
      <dsp:nvSpPr>
        <dsp:cNvPr id="0" name=""/>
        <dsp:cNvSpPr/>
      </dsp:nvSpPr>
      <dsp:spPr>
        <a:xfrm>
          <a:off x="4420494" y="621768"/>
          <a:ext cx="1051925" cy="80404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Audience’s Innovation Adoption</a:t>
          </a:r>
          <a:endParaRPr lang="ko-KR" altLang="en-US" sz="1500" kern="1200" dirty="0"/>
        </a:p>
      </dsp:txBody>
      <dsp:txXfrm>
        <a:off x="4444044" y="645318"/>
        <a:ext cx="1004825" cy="75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159E-4837-4D4C-BDC2-03D1392E200E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3B86-7B91-F344-A837-A8CD7E79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2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5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04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7" y="2336559"/>
            <a:ext cx="11499925" cy="157372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Innovation Framing and Innovation Adoption: A Systematic Review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196" y="4333699"/>
            <a:ext cx="5685609" cy="1655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Yeaji Kim</a:t>
            </a:r>
          </a:p>
          <a:p>
            <a:pPr marL="0" indent="0" algn="ctr">
              <a:buNone/>
            </a:pPr>
            <a:r>
              <a:rPr lang="en-US" dirty="0">
                <a:latin typeface="Georgia" panose="02040502050405020303" pitchFamily="18" charset="0"/>
              </a:rPr>
              <a:t>Dec 4 2023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ubtitle 6">
            <a:extLst>
              <a:ext uri="{FF2B5EF4-FFF2-40B4-BE49-F238E27FC236}">
                <a16:creationId xmlns:a16="http://schemas.microsoft.com/office/drawing/2014/main" id="{37BF1643-3BAA-27CC-357A-89A66EAFBD8C}"/>
              </a:ext>
            </a:extLst>
          </p:cNvPr>
          <p:cNvSpPr txBox="1">
            <a:spLocks/>
          </p:cNvSpPr>
          <p:nvPr/>
        </p:nvSpPr>
        <p:spPr>
          <a:xfrm>
            <a:off x="3253196" y="1291953"/>
            <a:ext cx="5685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Georgia" panose="02040502050405020303" pitchFamily="18" charset="0"/>
              </a:rPr>
              <a:t>BADM 504: 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Scholarship in Business Administration II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Future Research Directions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7E912B09-6C2D-2C9D-B68A-B8BE57049162}"/>
              </a:ext>
            </a:extLst>
          </p:cNvPr>
          <p:cNvSpPr txBox="1">
            <a:spLocks/>
          </p:cNvSpPr>
          <p:nvPr/>
        </p:nvSpPr>
        <p:spPr>
          <a:xfrm>
            <a:off x="709613" y="1672318"/>
            <a:ext cx="10772774" cy="41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90000"/>
              </a:lnSpc>
            </a:pPr>
            <a:r>
              <a:rPr lang="en-US" altLang="ko-KR" b="1" dirty="0"/>
              <a:t>Link between sense-giving framing and sense-making framing</a:t>
            </a:r>
          </a:p>
          <a:p>
            <a:pPr lvl="1"/>
            <a:r>
              <a:rPr lang="en-US" altLang="ko-KR" dirty="0"/>
              <a:t>Development of text analysis techniques and digital text data can be used to see how sense-giving framing is interpreted and evaluated by audiences. </a:t>
            </a:r>
          </a:p>
          <a:p>
            <a:pPr latinLnBrk="0">
              <a:lnSpc>
                <a:spcPct val="90000"/>
              </a:lnSpc>
            </a:pPr>
            <a:r>
              <a:rPr lang="en-US" altLang="ko-KR" b="1" dirty="0"/>
              <a:t>Heterogeneity in Audiences</a:t>
            </a:r>
          </a:p>
          <a:p>
            <a:pPr lvl="1"/>
            <a:r>
              <a:rPr lang="en-US" altLang="ko-KR" dirty="0"/>
              <a:t>Cancellieri, </a:t>
            </a:r>
            <a:r>
              <a:rPr lang="en-US" altLang="ko-KR" dirty="0" err="1"/>
              <a:t>Cattani</a:t>
            </a:r>
            <a:r>
              <a:rPr lang="en-US" altLang="ko-KR" dirty="0"/>
              <a:t>, &amp; </a:t>
            </a:r>
            <a:r>
              <a:rPr lang="en-US" altLang="ko-KR" dirty="0" err="1"/>
              <a:t>Ferrian</a:t>
            </a:r>
            <a:r>
              <a:rPr lang="en-US" altLang="ko-KR" dirty="0"/>
              <a:t> (2022) incorporated heterogeneity in audiences in their analysis. What other characteristics could affect interpretation of framing and how?</a:t>
            </a:r>
          </a:p>
          <a:p>
            <a:pPr latinLnBrk="0">
              <a:lnSpc>
                <a:spcPct val="90000"/>
              </a:lnSpc>
            </a:pPr>
            <a:r>
              <a:rPr lang="en-US" altLang="ko-KR" b="1" dirty="0"/>
              <a:t>Beyond Innovation: Framing and Authenticity</a:t>
            </a:r>
          </a:p>
          <a:p>
            <a:pPr lvl="1"/>
            <a:r>
              <a:rPr lang="en-US" altLang="ko-KR" dirty="0"/>
              <a:t>Sense-giving framing is an intentional strategy to make audiences view something in a specific way. How does it affect the authenticity among audiences? </a:t>
            </a:r>
          </a:p>
          <a:p>
            <a:pPr latinLnBrk="0">
              <a:lnSpc>
                <a:spcPct val="9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98125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5198" y="468741"/>
            <a:ext cx="3824891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40FA8-F91F-33BA-2E04-40FFD829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977" y="2221089"/>
            <a:ext cx="3570112" cy="35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2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en-US" altLang="ko-KR" dirty="0"/>
              <a:t>Research Background</a:t>
            </a:r>
            <a:endParaRPr lang="en-US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7E912B09-6C2D-2C9D-B68A-B8BE57049162}"/>
              </a:ext>
            </a:extLst>
          </p:cNvPr>
          <p:cNvSpPr txBox="1">
            <a:spLocks/>
          </p:cNvSpPr>
          <p:nvPr/>
        </p:nvSpPr>
        <p:spPr>
          <a:xfrm>
            <a:off x="709613" y="1875303"/>
            <a:ext cx="10772774" cy="41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Georgia" panose="02040502050405020303" pitchFamily="18" charset="0"/>
              <a:sym typeface="Wingdings" panose="05000000000000000000" pitchFamily="2" charset="2"/>
            </a:endParaRP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7FBCAE43-68FD-9F12-213A-4C6A92533A74}"/>
              </a:ext>
            </a:extLst>
          </p:cNvPr>
          <p:cNvSpPr txBox="1">
            <a:spLocks/>
          </p:cNvSpPr>
          <p:nvPr/>
        </p:nvSpPr>
        <p:spPr>
          <a:xfrm>
            <a:off x="709613" y="1690687"/>
            <a:ext cx="10772774" cy="41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Research Motivation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Framing of innovation that innovator gives to audiences plays a vital role in the adoption of innovations due to multiple meanings and uncertainty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(Rogers, 2003; Vishwanath, 2009; Weick, 1990)</a:t>
            </a:r>
          </a:p>
          <a:p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Research Question</a:t>
            </a:r>
          </a:p>
          <a:p>
            <a:pPr lvl="1"/>
            <a:r>
              <a:rPr lang="en-US" altLang="ko-KR" i="1" dirty="0">
                <a:solidFill>
                  <a:schemeClr val="tx1"/>
                </a:solidFill>
                <a:latin typeface="Georgia" panose="02040502050405020303" pitchFamily="18" charset="0"/>
              </a:rPr>
              <a:t>What are the factors that lead innovation framing (sense-giving) to audience’s innovation adoption (sense-making)?</a:t>
            </a:r>
          </a:p>
        </p:txBody>
      </p:sp>
    </p:spTree>
    <p:extLst>
      <p:ext uri="{BB962C8B-B14F-4D97-AF65-F5344CB8AC3E}">
        <p14:creationId xmlns:p14="http://schemas.microsoft.com/office/powerpoint/2010/main" val="164323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9021" y="365125"/>
            <a:ext cx="12271022" cy="1325563"/>
          </a:xfrm>
        </p:spPr>
        <p:txBody>
          <a:bodyPr/>
          <a:lstStyle/>
          <a:p>
            <a:pPr algn="ctr"/>
            <a:r>
              <a:rPr lang="en-US" dirty="0"/>
              <a:t>Definitions of Keywords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7E912B09-6C2D-2C9D-B68A-B8BE57049162}"/>
              </a:ext>
            </a:extLst>
          </p:cNvPr>
          <p:cNvSpPr txBox="1">
            <a:spLocks/>
          </p:cNvSpPr>
          <p:nvPr/>
        </p:nvSpPr>
        <p:spPr>
          <a:xfrm>
            <a:off x="709613" y="1672318"/>
            <a:ext cx="10772774" cy="41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90000"/>
              </a:lnSpc>
            </a:pPr>
            <a:r>
              <a:rPr lang="en-US" altLang="ko-KR" b="1" dirty="0"/>
              <a:t>Framing: </a:t>
            </a:r>
            <a:endParaRPr lang="en-US" altLang="ko-KR" sz="1800" dirty="0"/>
          </a:p>
          <a:p>
            <a:pPr lvl="1"/>
            <a:r>
              <a:rPr lang="en-US" altLang="ko-KR" b="1" dirty="0"/>
              <a:t>Interpretive framing</a:t>
            </a:r>
            <a:r>
              <a:rPr lang="en-US" altLang="ko-KR" dirty="0"/>
              <a:t> (sense-making): the interpretation, packaging, and organizing of information related to a focal innovation </a:t>
            </a:r>
            <a:r>
              <a:rPr lang="en-US" altLang="ko-KR" sz="1800" dirty="0">
                <a:solidFill>
                  <a:schemeClr val="bg1">
                    <a:lumMod val="75000"/>
                  </a:schemeClr>
                </a:solidFill>
              </a:rPr>
              <a:t>(Giorgi, 2017; </a:t>
            </a:r>
            <a:r>
              <a:rPr lang="en-US" altLang="ko-KR" sz="1800" dirty="0" err="1">
                <a:solidFill>
                  <a:schemeClr val="bg1">
                    <a:lumMod val="75000"/>
                  </a:schemeClr>
                </a:solidFill>
              </a:rPr>
              <a:t>Rafaelli</a:t>
            </a:r>
            <a:r>
              <a:rPr lang="en-US" altLang="ko-KR" sz="1800" dirty="0">
                <a:solidFill>
                  <a:schemeClr val="bg1">
                    <a:lumMod val="75000"/>
                  </a:schemeClr>
                </a:solidFill>
              </a:rPr>
              <a:t>, Glynn, &amp; Tushman, 2019)</a:t>
            </a:r>
          </a:p>
          <a:p>
            <a:pPr lvl="1"/>
            <a:r>
              <a:rPr lang="en-US" altLang="ko-KR" b="1" dirty="0"/>
              <a:t>Expressive framing</a:t>
            </a:r>
            <a:r>
              <a:rPr lang="en-US" altLang="ko-KR" dirty="0"/>
              <a:t> (sense-giving): the use of rhetorical devices in communication to mobilize support and minimize resistance </a:t>
            </a:r>
            <a:r>
              <a:rPr lang="en-US" altLang="ko-KR" sz="1800" dirty="0">
                <a:solidFill>
                  <a:schemeClr val="bg1">
                    <a:lumMod val="75000"/>
                  </a:schemeClr>
                </a:solidFill>
              </a:rPr>
              <a:t>(Cornelissen &amp; Werner, 2014: 185)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latinLnBrk="0">
              <a:lnSpc>
                <a:spcPct val="90000"/>
              </a:lnSpc>
            </a:pPr>
            <a:r>
              <a:rPr lang="en-US" altLang="ko-KR" b="1" dirty="0"/>
              <a:t>Innovation: </a:t>
            </a:r>
            <a:endParaRPr lang="en-US" altLang="ko-KR" dirty="0"/>
          </a:p>
          <a:p>
            <a:pPr lvl="1"/>
            <a:r>
              <a:rPr lang="en-US" altLang="ko-KR" dirty="0"/>
              <a:t>production or adoption, assimilation, and exploitation of a value-added novelty in economic and social spheres; renewal and enlargement of products, services, and markets; development of new methods of production; and establishment of new management systems. </a:t>
            </a:r>
            <a:r>
              <a:rPr lang="en-US" altLang="ko-KR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ko-KR" sz="1800" dirty="0" err="1">
                <a:solidFill>
                  <a:schemeClr val="bg1">
                    <a:lumMod val="75000"/>
                  </a:schemeClr>
                </a:solidFill>
              </a:rPr>
              <a:t>Crossan</a:t>
            </a:r>
            <a:r>
              <a:rPr lang="en-US" altLang="ko-KR" sz="1800" dirty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en-US" altLang="ko-KR" sz="1800" dirty="0" err="1">
                <a:solidFill>
                  <a:schemeClr val="bg1">
                    <a:lumMod val="75000"/>
                  </a:schemeClr>
                </a:solidFill>
              </a:rPr>
              <a:t>Apaydin</a:t>
            </a:r>
            <a:r>
              <a:rPr lang="en-US" altLang="ko-KR" sz="1800" dirty="0">
                <a:solidFill>
                  <a:schemeClr val="bg1">
                    <a:lumMod val="75000"/>
                  </a:schemeClr>
                </a:solidFill>
              </a:rPr>
              <a:t>, 2010, p.1155)</a:t>
            </a:r>
          </a:p>
          <a:p>
            <a:pPr latinLnBrk="0">
              <a:lnSpc>
                <a:spcPct val="9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21691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altLang="ko-KR" dirty="0"/>
              <a:t>Criteria for Selection</a:t>
            </a:r>
            <a:endParaRPr lang="en-US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7E912B09-6C2D-2C9D-B68A-B8BE57049162}"/>
              </a:ext>
            </a:extLst>
          </p:cNvPr>
          <p:cNvSpPr txBox="1">
            <a:spLocks/>
          </p:cNvSpPr>
          <p:nvPr/>
        </p:nvSpPr>
        <p:spPr>
          <a:xfrm>
            <a:off x="709613" y="1690687"/>
            <a:ext cx="5789158" cy="41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Key words/title searching: variation of ‘framing’, ‘innovation’ &amp; ‘evaluation’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References from the review papers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Highly cited papers (Papers that do not belong to the restricted journal list but have been cited more than 100 times based on Google Scholar Citations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Irrelevant articles based on skim-read removed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86C0377-F611-13BD-37AA-C773AF997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22753"/>
              </p:ext>
            </p:extLst>
          </p:nvPr>
        </p:nvGraphicFramePr>
        <p:xfrm>
          <a:off x="7319615" y="1225785"/>
          <a:ext cx="4162772" cy="45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672">
                  <a:extLst>
                    <a:ext uri="{9D8B030D-6E8A-4147-A177-3AD203B41FA5}">
                      <a16:colId xmlns:a16="http://schemas.microsoft.com/office/drawing/2014/main" val="994776683"/>
                    </a:ext>
                  </a:extLst>
                </a:gridCol>
                <a:gridCol w="1191100">
                  <a:extLst>
                    <a:ext uri="{9D8B030D-6E8A-4147-A177-3AD203B41FA5}">
                      <a16:colId xmlns:a16="http://schemas.microsoft.com/office/drawing/2014/main" val="3549536572"/>
                    </a:ext>
                  </a:extLst>
                </a:gridCol>
              </a:tblGrid>
              <a:tr h="420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Journal name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Count of Articles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4635321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Strategic Management Journal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2316269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Organization Science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5782829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effectLst/>
                        </a:rPr>
                        <a:t>Journal of Product Innovation Management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0593640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Journal of Marketing Research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9344242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effectLst/>
                        </a:rPr>
                        <a:t>Journal of Management Studies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7614266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effectLst/>
                        </a:rPr>
                        <a:t>Journal of Communication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5452286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Journal of Business Venturing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8782698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effectLst/>
                        </a:rPr>
                        <a:t>Communication Monograph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35889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effectLst/>
                        </a:rPr>
                        <a:t>British Journal of Management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0082496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Annual Review of Sociology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8566373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effectLst/>
                        </a:rPr>
                        <a:t>Administrative Science Quarterly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8977692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Academy of Management 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1180571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effectLst/>
                        </a:rPr>
                        <a:t>Academy of Management Journal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287351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Academy of Management Annals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2827213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Research Policy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066462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effectLst/>
                        </a:rPr>
                        <a:t>Book Chapter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6241037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35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077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6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en-US" altLang="ko-KR" dirty="0"/>
              <a:t>Examples of Compiled Articles</a:t>
            </a:r>
            <a:endParaRPr 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F903E9F-5362-56DA-8265-EEDC1F9B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192000" cy="41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dirty="0"/>
              <a:t>Selected Articles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D96F413-A7FA-871D-2892-33F13A99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1" y="1326551"/>
            <a:ext cx="11241998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Framework</a:t>
            </a:r>
          </a:p>
        </p:txBody>
      </p:sp>
      <p:graphicFrame>
        <p:nvGraphicFramePr>
          <p:cNvPr id="5" name="내용 개체 틀 10">
            <a:extLst>
              <a:ext uri="{FF2B5EF4-FFF2-40B4-BE49-F238E27FC236}">
                <a16:creationId xmlns:a16="http://schemas.microsoft.com/office/drawing/2014/main" id="{DD1046F3-0808-4C4B-A027-144F9BCDC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378599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51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altLang="ko-KR" dirty="0"/>
              <a:t>Factors of Framing</a:t>
            </a:r>
            <a:endParaRPr lang="en-US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7E912B09-6C2D-2C9D-B68A-B8BE57049162}"/>
              </a:ext>
            </a:extLst>
          </p:cNvPr>
          <p:cNvSpPr txBox="1">
            <a:spLocks/>
          </p:cNvSpPr>
          <p:nvPr/>
        </p:nvSpPr>
        <p:spPr>
          <a:xfrm>
            <a:off x="709613" y="1690687"/>
            <a:ext cx="10772774" cy="41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Sense-giving Framing</a:t>
            </a:r>
          </a:p>
          <a:p>
            <a:pPr lvl="1"/>
            <a:r>
              <a:rPr lang="en-US" altLang="ko-KR" dirty="0"/>
              <a:t>the use of rhetorical devices in communication to mobilize support and minimize resistance (Cornelissen &amp; Werner, 2014: 185)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DDB81BF-38DB-6FE0-C8CD-540C180A6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88964"/>
              </p:ext>
            </p:extLst>
          </p:nvPr>
        </p:nvGraphicFramePr>
        <p:xfrm>
          <a:off x="534164" y="3135521"/>
          <a:ext cx="11123672" cy="2804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21799">
                  <a:extLst>
                    <a:ext uri="{9D8B030D-6E8A-4147-A177-3AD203B41FA5}">
                      <a16:colId xmlns:a16="http://schemas.microsoft.com/office/drawing/2014/main" val="849395558"/>
                    </a:ext>
                  </a:extLst>
                </a:gridCol>
                <a:gridCol w="5735056">
                  <a:extLst>
                    <a:ext uri="{9D8B030D-6E8A-4147-A177-3AD203B41FA5}">
                      <a16:colId xmlns:a16="http://schemas.microsoft.com/office/drawing/2014/main" val="2333306864"/>
                    </a:ext>
                  </a:extLst>
                </a:gridCol>
                <a:gridCol w="3466817">
                  <a:extLst>
                    <a:ext uri="{9D8B030D-6E8A-4147-A177-3AD203B41FA5}">
                      <a16:colId xmlns:a16="http://schemas.microsoft.com/office/drawing/2014/main" val="4000579013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Factors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Type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Articles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17581"/>
                  </a:ext>
                </a:extLst>
              </a:tr>
              <a:tr h="22098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Content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opportunity vs. threat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e.g., Vishwanath, 2009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3496076945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Prognostic, Diagnostic, Motivation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e.g., Weber, Heinze, &amp; </a:t>
                      </a:r>
                      <a:r>
                        <a:rPr lang="en-US" altLang="ko-KR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DeSoucey</a:t>
                      </a:r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2008; 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781323156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Normalizing, Moralizing, Pragmatizing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e.g., Howard-Grenville et al., 2017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2317126162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Uniqueness vs. Congruency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e.g., Cancellieri, </a:t>
                      </a:r>
                      <a:r>
                        <a:rPr lang="en-US" sz="1600" u="none" strike="noStrike" dirty="0" err="1">
                          <a:effectLst/>
                        </a:rPr>
                        <a:t>Cattani</a:t>
                      </a:r>
                      <a:r>
                        <a:rPr lang="en-US" sz="1600" u="none" strike="noStrike" dirty="0">
                          <a:effectLst/>
                        </a:rPr>
                        <a:t>, &amp; </a:t>
                      </a:r>
                      <a:r>
                        <a:rPr lang="en-US" sz="1600" u="none" strike="noStrike" dirty="0" err="1">
                          <a:effectLst/>
                        </a:rPr>
                        <a:t>Ferriani</a:t>
                      </a:r>
                      <a:r>
                        <a:rPr lang="en-US" sz="1600" u="none" strike="noStrike" dirty="0">
                          <a:effectLst/>
                        </a:rPr>
                        <a:t>, 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396566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Concreteness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abstract vs. concrete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e.g., </a:t>
                      </a:r>
                      <a:r>
                        <a:rPr lang="en-US" altLang="ko-KR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Falchetti</a:t>
                      </a:r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altLang="ko-KR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Cattani</a:t>
                      </a:r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&amp; </a:t>
                      </a:r>
                      <a:r>
                        <a:rPr lang="en-US" altLang="ko-KR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Ferriani</a:t>
                      </a:r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2021; McDonald &amp; Gao, 2019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259947506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Consistency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consistency vs. multiplicity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e.g., Giorgi &amp; Weber, 2015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:a16="http://schemas.microsoft.com/office/drawing/2014/main" val="2942732638"/>
                  </a:ext>
                </a:extLst>
              </a:tr>
            </a:tbl>
          </a:graphicData>
        </a:graphic>
      </p:graphicFrame>
      <p:graphicFrame>
        <p:nvGraphicFramePr>
          <p:cNvPr id="6" name="내용 개체 틀 10">
            <a:extLst>
              <a:ext uri="{FF2B5EF4-FFF2-40B4-BE49-F238E27FC236}">
                <a16:creationId xmlns:a16="http://schemas.microsoft.com/office/drawing/2014/main" id="{4DCCF69C-8293-4D8C-D4D0-4BC392380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419043"/>
              </p:ext>
            </p:extLst>
          </p:nvPr>
        </p:nvGraphicFramePr>
        <p:xfrm>
          <a:off x="6536113" y="4114"/>
          <a:ext cx="5474826" cy="204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38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365125"/>
            <a:ext cx="11482387" cy="1325563"/>
          </a:xfrm>
        </p:spPr>
        <p:txBody>
          <a:bodyPr/>
          <a:lstStyle/>
          <a:p>
            <a:r>
              <a:rPr lang="en-US" altLang="ko-KR" dirty="0"/>
              <a:t>Factors of Framing</a:t>
            </a:r>
            <a:endParaRPr lang="en-US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7E912B09-6C2D-2C9D-B68A-B8BE57049162}"/>
              </a:ext>
            </a:extLst>
          </p:cNvPr>
          <p:cNvSpPr txBox="1">
            <a:spLocks/>
          </p:cNvSpPr>
          <p:nvPr/>
        </p:nvSpPr>
        <p:spPr>
          <a:xfrm>
            <a:off x="709613" y="1690687"/>
            <a:ext cx="10772774" cy="41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Sense-making Framing</a:t>
            </a:r>
          </a:p>
          <a:p>
            <a:pPr lvl="1"/>
            <a:r>
              <a:rPr lang="en-US" altLang="ko-KR" dirty="0"/>
              <a:t>the interpretation, packaging, and organizing of information related to a focal innovation (Giorgi, 2017; </a:t>
            </a:r>
            <a:r>
              <a:rPr lang="en-US" altLang="ko-KR" dirty="0" err="1"/>
              <a:t>Rafaelli</a:t>
            </a:r>
            <a:r>
              <a:rPr lang="en-US" altLang="ko-KR" dirty="0"/>
              <a:t>, Glynn, &amp; Tushman, 2019)</a:t>
            </a:r>
            <a:endParaRPr lang="ko-KR" altLang="en-US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DDB81BF-38DB-6FE0-C8CD-540C180A6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47564"/>
              </p:ext>
            </p:extLst>
          </p:nvPr>
        </p:nvGraphicFramePr>
        <p:xfrm>
          <a:off x="534164" y="2968895"/>
          <a:ext cx="11123672" cy="28312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08293">
                  <a:extLst>
                    <a:ext uri="{9D8B030D-6E8A-4147-A177-3AD203B41FA5}">
                      <a16:colId xmlns:a16="http://schemas.microsoft.com/office/drawing/2014/main" val="849395558"/>
                    </a:ext>
                  </a:extLst>
                </a:gridCol>
                <a:gridCol w="5948562">
                  <a:extLst>
                    <a:ext uri="{9D8B030D-6E8A-4147-A177-3AD203B41FA5}">
                      <a16:colId xmlns:a16="http://schemas.microsoft.com/office/drawing/2014/main" val="2333306864"/>
                    </a:ext>
                  </a:extLst>
                </a:gridCol>
                <a:gridCol w="3466817">
                  <a:extLst>
                    <a:ext uri="{9D8B030D-6E8A-4147-A177-3AD203B41FA5}">
                      <a16:colId xmlns:a16="http://schemas.microsoft.com/office/drawing/2014/main" val="4000579013"/>
                    </a:ext>
                  </a:extLst>
                </a:gridCol>
              </a:tblGrid>
              <a:tr h="252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Factors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Type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Articles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17581"/>
                  </a:ext>
                </a:extLst>
              </a:tr>
              <a:tr h="9561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Cognition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Congruency with current frame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e.g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., Giorgi, 2017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4960769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Future projection of innovation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e.g., </a:t>
                      </a:r>
                      <a:r>
                        <a:rPr lang="en-US" altLang="ko-K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Compagni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 Mele, &amp; </a:t>
                      </a:r>
                      <a:r>
                        <a:rPr lang="en-US" altLang="ko-K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Ravasi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 2015; Kaplan &amp; </a:t>
                      </a:r>
                      <a:r>
                        <a:rPr lang="en-US" altLang="ko-K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Tripsas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 2008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781323156"/>
                  </a:ext>
                </a:extLst>
              </a:tr>
              <a:tr h="252876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Vicarious learning success for failure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e.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g., Eggers, 2016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2317126162"/>
                  </a:ext>
                </a:extLst>
              </a:tr>
              <a:tr h="379315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Situational Factors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e.g., Gilbert, 2006; Giorgi &amp; Weber, 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396566898"/>
                  </a:ext>
                </a:extLst>
              </a:tr>
              <a:tr h="379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Emotion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abstract vs. concrete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e.g., McDonald &amp; Gao, 2019; </a:t>
                      </a:r>
                      <a:r>
                        <a:rPr lang="en-US" altLang="ko-K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Rafaelli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 Glynn, &amp; Tushman, 2019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2599475060"/>
                  </a:ext>
                </a:extLst>
              </a:tr>
              <a:tr h="379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Flexibility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Capability of changing current internal frames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e.g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., </a:t>
                      </a:r>
                      <a:r>
                        <a:rPr lang="en-US" altLang="ko-K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Rafaelli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 Glynn, &amp; Tushman, 2019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2942732638"/>
                  </a:ext>
                </a:extLst>
              </a:tr>
            </a:tbl>
          </a:graphicData>
        </a:graphic>
      </p:graphicFrame>
      <p:graphicFrame>
        <p:nvGraphicFramePr>
          <p:cNvPr id="6" name="내용 개체 틀 10">
            <a:extLst>
              <a:ext uri="{FF2B5EF4-FFF2-40B4-BE49-F238E27FC236}">
                <a16:creationId xmlns:a16="http://schemas.microsoft.com/office/drawing/2014/main" id="{4DCCF69C-8293-4D8C-D4D0-4BC392380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0602"/>
              </p:ext>
            </p:extLst>
          </p:nvPr>
        </p:nvGraphicFramePr>
        <p:xfrm>
          <a:off x="6536113" y="4114"/>
          <a:ext cx="5474826" cy="204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908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20675</TotalTime>
  <Words>753</Words>
  <Application>Microsoft Office PowerPoint</Application>
  <PresentationFormat>Widescreen</PresentationFormat>
  <Paragraphs>137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Georgia</vt:lpstr>
      <vt:lpstr>Custom Design</vt:lpstr>
      <vt:lpstr>Innovation Framing and Innovation Adoption: A Systematic Review</vt:lpstr>
      <vt:lpstr>Research Background</vt:lpstr>
      <vt:lpstr>Definitions of Keywords</vt:lpstr>
      <vt:lpstr>Criteria for Selection</vt:lpstr>
      <vt:lpstr>Examples of Compiled Articles</vt:lpstr>
      <vt:lpstr>Selected Articles</vt:lpstr>
      <vt:lpstr>Framework</vt:lpstr>
      <vt:lpstr>Factors of Framing</vt:lpstr>
      <vt:lpstr>Factors of Framing</vt:lpstr>
      <vt:lpstr>Future Research Directions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Oliver, Nancy J</dc:creator>
  <cp:lastModifiedBy>Mahoney, Joseph T</cp:lastModifiedBy>
  <cp:revision>8</cp:revision>
  <dcterms:created xsi:type="dcterms:W3CDTF">2021-06-30T16:23:50Z</dcterms:created>
  <dcterms:modified xsi:type="dcterms:W3CDTF">2023-12-04T03:22:40Z</dcterms:modified>
</cp:coreProperties>
</file>